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9" r:id="rId1"/>
  </p:sldMasterIdLst>
  <p:notesMasterIdLst>
    <p:notesMasterId r:id="rId34"/>
  </p:notesMasterIdLst>
  <p:sldIdLst>
    <p:sldId id="256" r:id="rId2"/>
    <p:sldId id="322" r:id="rId3"/>
    <p:sldId id="345" r:id="rId4"/>
    <p:sldId id="357" r:id="rId5"/>
    <p:sldId id="342" r:id="rId6"/>
    <p:sldId id="340" r:id="rId7"/>
    <p:sldId id="341" r:id="rId8"/>
    <p:sldId id="344" r:id="rId9"/>
    <p:sldId id="343" r:id="rId10"/>
    <p:sldId id="261" r:id="rId11"/>
    <p:sldId id="307" r:id="rId12"/>
    <p:sldId id="326" r:id="rId13"/>
    <p:sldId id="346" r:id="rId14"/>
    <p:sldId id="347" r:id="rId15"/>
    <p:sldId id="349" r:id="rId16"/>
    <p:sldId id="348" r:id="rId17"/>
    <p:sldId id="351" r:id="rId18"/>
    <p:sldId id="350" r:id="rId19"/>
    <p:sldId id="352" r:id="rId20"/>
    <p:sldId id="353" r:id="rId21"/>
    <p:sldId id="354" r:id="rId22"/>
    <p:sldId id="358" r:id="rId23"/>
    <p:sldId id="359" r:id="rId24"/>
    <p:sldId id="360" r:id="rId25"/>
    <p:sldId id="363" r:id="rId26"/>
    <p:sldId id="366" r:id="rId27"/>
    <p:sldId id="356" r:id="rId28"/>
    <p:sldId id="368" r:id="rId29"/>
    <p:sldId id="369" r:id="rId30"/>
    <p:sldId id="370" r:id="rId31"/>
    <p:sldId id="367" r:id="rId32"/>
    <p:sldId id="332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48" autoAdjust="0"/>
    <p:restoredTop sz="88404" autoAdjust="0"/>
  </p:normalViewPr>
  <p:slideViewPr>
    <p:cSldViewPr snapToGrid="0">
      <p:cViewPr varScale="1">
        <p:scale>
          <a:sx n="71" d="100"/>
          <a:sy n="71" d="100"/>
        </p:scale>
        <p:origin x="64" y="23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358DEE-9C55-4772-8908-98942C93C79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4DADCB-4C96-4BAD-B4DD-F1D7F03FC069}">
      <dgm:prSet/>
      <dgm:spPr/>
      <dgm:t>
        <a:bodyPr/>
        <a:lstStyle/>
        <a:p>
          <a:r>
            <a:rPr lang="en-US"/>
            <a:t>Do more faster</a:t>
          </a:r>
        </a:p>
      </dgm:t>
    </dgm:pt>
    <dgm:pt modelId="{1DDEDBF8-ED85-4482-A875-1FB5E7D5E544}" type="parTrans" cxnId="{304B885F-CAC6-4E73-A7AC-70D99969F33E}">
      <dgm:prSet/>
      <dgm:spPr/>
      <dgm:t>
        <a:bodyPr/>
        <a:lstStyle/>
        <a:p>
          <a:endParaRPr lang="en-US"/>
        </a:p>
      </dgm:t>
    </dgm:pt>
    <dgm:pt modelId="{55A7EEE6-9B17-4654-A3FE-03B4FE2B4878}" type="sibTrans" cxnId="{304B885F-CAC6-4E73-A7AC-70D99969F33E}">
      <dgm:prSet/>
      <dgm:spPr/>
      <dgm:t>
        <a:bodyPr/>
        <a:lstStyle/>
        <a:p>
          <a:endParaRPr lang="en-US"/>
        </a:p>
      </dgm:t>
    </dgm:pt>
    <dgm:pt modelId="{5FDECA9A-6A4E-4FF5-9DD2-81BE2243D0DF}">
      <dgm:prSet/>
      <dgm:spPr/>
      <dgm:t>
        <a:bodyPr/>
        <a:lstStyle/>
        <a:p>
          <a:r>
            <a:rPr lang="en-US"/>
            <a:t>Less time on routine tasks</a:t>
          </a:r>
        </a:p>
      </dgm:t>
    </dgm:pt>
    <dgm:pt modelId="{9A3C83D6-D993-4E39-B516-14268B5EF3BD}" type="parTrans" cxnId="{A6BABB0A-623B-400D-A7FC-5371734BAA6D}">
      <dgm:prSet/>
      <dgm:spPr/>
      <dgm:t>
        <a:bodyPr/>
        <a:lstStyle/>
        <a:p>
          <a:endParaRPr lang="en-US"/>
        </a:p>
      </dgm:t>
    </dgm:pt>
    <dgm:pt modelId="{5B80C6DC-7D77-498E-ADC3-890C0680A91A}" type="sibTrans" cxnId="{A6BABB0A-623B-400D-A7FC-5371734BAA6D}">
      <dgm:prSet/>
      <dgm:spPr/>
      <dgm:t>
        <a:bodyPr/>
        <a:lstStyle/>
        <a:p>
          <a:endParaRPr lang="en-US"/>
        </a:p>
      </dgm:t>
    </dgm:pt>
    <dgm:pt modelId="{2D18136B-4674-4008-A08D-491666807D4C}">
      <dgm:prSet/>
      <dgm:spPr/>
      <dgm:t>
        <a:bodyPr/>
        <a:lstStyle/>
        <a:p>
          <a:r>
            <a:rPr lang="en-US"/>
            <a:t>More time on unique tasks</a:t>
          </a:r>
        </a:p>
      </dgm:t>
    </dgm:pt>
    <dgm:pt modelId="{06A2322B-A33E-4728-8049-AB2E500F279B}" type="parTrans" cxnId="{52C9EE93-CBAE-4A60-9B77-36FE66214A32}">
      <dgm:prSet/>
      <dgm:spPr/>
      <dgm:t>
        <a:bodyPr/>
        <a:lstStyle/>
        <a:p>
          <a:endParaRPr lang="en-US"/>
        </a:p>
      </dgm:t>
    </dgm:pt>
    <dgm:pt modelId="{8B4C9BAE-10A1-4995-A834-AC77CBB5ED0C}" type="sibTrans" cxnId="{52C9EE93-CBAE-4A60-9B77-36FE66214A32}">
      <dgm:prSet/>
      <dgm:spPr/>
      <dgm:t>
        <a:bodyPr/>
        <a:lstStyle/>
        <a:p>
          <a:endParaRPr lang="en-US"/>
        </a:p>
      </dgm:t>
    </dgm:pt>
    <dgm:pt modelId="{B7CE6478-E6F6-4146-A182-A709348A7627}" type="pres">
      <dgm:prSet presAssocID="{41358DEE-9C55-4772-8908-98942C93C798}" presName="Name0" presStyleCnt="0">
        <dgm:presLayoutVars>
          <dgm:dir/>
          <dgm:resizeHandles val="exact"/>
        </dgm:presLayoutVars>
      </dgm:prSet>
      <dgm:spPr/>
    </dgm:pt>
    <dgm:pt modelId="{D1C11D9F-A95A-4B0F-8E10-7A751771A442}" type="pres">
      <dgm:prSet presAssocID="{3D4DADCB-4C96-4BAD-B4DD-F1D7F03FC069}" presName="node" presStyleLbl="node1" presStyleIdx="0" presStyleCnt="3" custScaleY="128006">
        <dgm:presLayoutVars>
          <dgm:bulletEnabled val="1"/>
        </dgm:presLayoutVars>
      </dgm:prSet>
      <dgm:spPr/>
    </dgm:pt>
    <dgm:pt modelId="{1A06A3CA-7450-42E4-BB9C-E782DCC4074F}" type="pres">
      <dgm:prSet presAssocID="{55A7EEE6-9B17-4654-A3FE-03B4FE2B4878}" presName="sibTrans" presStyleLbl="sibTrans2D1" presStyleIdx="0" presStyleCnt="2"/>
      <dgm:spPr/>
    </dgm:pt>
    <dgm:pt modelId="{2E6E108C-4EEB-4275-8775-D3AC0F34EDAF}" type="pres">
      <dgm:prSet presAssocID="{55A7EEE6-9B17-4654-A3FE-03B4FE2B4878}" presName="connectorText" presStyleLbl="sibTrans2D1" presStyleIdx="0" presStyleCnt="2"/>
      <dgm:spPr/>
    </dgm:pt>
    <dgm:pt modelId="{22AB1F1E-3FBA-476C-A4ED-A77B580A4800}" type="pres">
      <dgm:prSet presAssocID="{5FDECA9A-6A4E-4FF5-9DD2-81BE2243D0DF}" presName="node" presStyleLbl="node1" presStyleIdx="1" presStyleCnt="3" custScaleY="128006">
        <dgm:presLayoutVars>
          <dgm:bulletEnabled val="1"/>
        </dgm:presLayoutVars>
      </dgm:prSet>
      <dgm:spPr/>
    </dgm:pt>
    <dgm:pt modelId="{22CE4379-862C-411C-A531-A9A3E63B00F0}" type="pres">
      <dgm:prSet presAssocID="{5B80C6DC-7D77-498E-ADC3-890C0680A91A}" presName="sibTrans" presStyleLbl="sibTrans2D1" presStyleIdx="1" presStyleCnt="2"/>
      <dgm:spPr/>
    </dgm:pt>
    <dgm:pt modelId="{8FDF7B6A-FAA6-4761-9204-4589C903AF93}" type="pres">
      <dgm:prSet presAssocID="{5B80C6DC-7D77-498E-ADC3-890C0680A91A}" presName="connectorText" presStyleLbl="sibTrans2D1" presStyleIdx="1" presStyleCnt="2"/>
      <dgm:spPr/>
    </dgm:pt>
    <dgm:pt modelId="{91588140-7E9B-4B93-B01F-D1DC6BCECC72}" type="pres">
      <dgm:prSet presAssocID="{2D18136B-4674-4008-A08D-491666807D4C}" presName="node" presStyleLbl="node1" presStyleIdx="2" presStyleCnt="3" custScaleY="128006">
        <dgm:presLayoutVars>
          <dgm:bulletEnabled val="1"/>
        </dgm:presLayoutVars>
      </dgm:prSet>
      <dgm:spPr/>
    </dgm:pt>
  </dgm:ptLst>
  <dgm:cxnLst>
    <dgm:cxn modelId="{A6BABB0A-623B-400D-A7FC-5371734BAA6D}" srcId="{41358DEE-9C55-4772-8908-98942C93C798}" destId="{5FDECA9A-6A4E-4FF5-9DD2-81BE2243D0DF}" srcOrd="1" destOrd="0" parTransId="{9A3C83D6-D993-4E39-B516-14268B5EF3BD}" sibTransId="{5B80C6DC-7D77-498E-ADC3-890C0680A91A}"/>
    <dgm:cxn modelId="{35406914-D4CF-4A43-8B98-D5C8B90CE3C0}" type="presOf" srcId="{41358DEE-9C55-4772-8908-98942C93C798}" destId="{B7CE6478-E6F6-4146-A182-A709348A7627}" srcOrd="0" destOrd="0" presId="urn:microsoft.com/office/officeart/2005/8/layout/process1"/>
    <dgm:cxn modelId="{9A04BC26-8001-4375-9C56-770D2C1D1FE0}" type="presOf" srcId="{5B80C6DC-7D77-498E-ADC3-890C0680A91A}" destId="{22CE4379-862C-411C-A531-A9A3E63B00F0}" srcOrd="0" destOrd="0" presId="urn:microsoft.com/office/officeart/2005/8/layout/process1"/>
    <dgm:cxn modelId="{304B885F-CAC6-4E73-A7AC-70D99969F33E}" srcId="{41358DEE-9C55-4772-8908-98942C93C798}" destId="{3D4DADCB-4C96-4BAD-B4DD-F1D7F03FC069}" srcOrd="0" destOrd="0" parTransId="{1DDEDBF8-ED85-4482-A875-1FB5E7D5E544}" sibTransId="{55A7EEE6-9B17-4654-A3FE-03B4FE2B4878}"/>
    <dgm:cxn modelId="{5DC18E43-E5C1-4D8E-B107-CBBD7BEB4B5C}" type="presOf" srcId="{5FDECA9A-6A4E-4FF5-9DD2-81BE2243D0DF}" destId="{22AB1F1E-3FBA-476C-A4ED-A77B580A4800}" srcOrd="0" destOrd="0" presId="urn:microsoft.com/office/officeart/2005/8/layout/process1"/>
    <dgm:cxn modelId="{924C1C50-D932-4DA8-B169-AC6830FF3FA2}" type="presOf" srcId="{55A7EEE6-9B17-4654-A3FE-03B4FE2B4878}" destId="{2E6E108C-4EEB-4275-8775-D3AC0F34EDAF}" srcOrd="1" destOrd="0" presId="urn:microsoft.com/office/officeart/2005/8/layout/process1"/>
    <dgm:cxn modelId="{FFB6AF71-3E28-45D8-B273-6A4FB7ED5108}" type="presOf" srcId="{5B80C6DC-7D77-498E-ADC3-890C0680A91A}" destId="{8FDF7B6A-FAA6-4761-9204-4589C903AF93}" srcOrd="1" destOrd="0" presId="urn:microsoft.com/office/officeart/2005/8/layout/process1"/>
    <dgm:cxn modelId="{578CF179-5BFE-4305-A21F-ED29A20BA9B1}" type="presOf" srcId="{2D18136B-4674-4008-A08D-491666807D4C}" destId="{91588140-7E9B-4B93-B01F-D1DC6BCECC72}" srcOrd="0" destOrd="0" presId="urn:microsoft.com/office/officeart/2005/8/layout/process1"/>
    <dgm:cxn modelId="{52C9EE93-CBAE-4A60-9B77-36FE66214A32}" srcId="{41358DEE-9C55-4772-8908-98942C93C798}" destId="{2D18136B-4674-4008-A08D-491666807D4C}" srcOrd="2" destOrd="0" parTransId="{06A2322B-A33E-4728-8049-AB2E500F279B}" sibTransId="{8B4C9BAE-10A1-4995-A834-AC77CBB5ED0C}"/>
    <dgm:cxn modelId="{55455DCC-8024-4959-A259-B0A47F4665BF}" type="presOf" srcId="{3D4DADCB-4C96-4BAD-B4DD-F1D7F03FC069}" destId="{D1C11D9F-A95A-4B0F-8E10-7A751771A442}" srcOrd="0" destOrd="0" presId="urn:microsoft.com/office/officeart/2005/8/layout/process1"/>
    <dgm:cxn modelId="{7720F0DB-4CDA-4176-823F-CFE2E43CA9D6}" type="presOf" srcId="{55A7EEE6-9B17-4654-A3FE-03B4FE2B4878}" destId="{1A06A3CA-7450-42E4-BB9C-E782DCC4074F}" srcOrd="0" destOrd="0" presId="urn:microsoft.com/office/officeart/2005/8/layout/process1"/>
    <dgm:cxn modelId="{64F40913-013C-4C07-9A2F-F931EAAFA2F0}" type="presParOf" srcId="{B7CE6478-E6F6-4146-A182-A709348A7627}" destId="{D1C11D9F-A95A-4B0F-8E10-7A751771A442}" srcOrd="0" destOrd="0" presId="urn:microsoft.com/office/officeart/2005/8/layout/process1"/>
    <dgm:cxn modelId="{FED681B2-1B12-4BE1-8F45-DEB0D48A681F}" type="presParOf" srcId="{B7CE6478-E6F6-4146-A182-A709348A7627}" destId="{1A06A3CA-7450-42E4-BB9C-E782DCC4074F}" srcOrd="1" destOrd="0" presId="urn:microsoft.com/office/officeart/2005/8/layout/process1"/>
    <dgm:cxn modelId="{3A09437A-5F73-4EA1-B220-C262B623E99C}" type="presParOf" srcId="{1A06A3CA-7450-42E4-BB9C-E782DCC4074F}" destId="{2E6E108C-4EEB-4275-8775-D3AC0F34EDAF}" srcOrd="0" destOrd="0" presId="urn:microsoft.com/office/officeart/2005/8/layout/process1"/>
    <dgm:cxn modelId="{FC246675-0DEE-41AB-A6FE-883EB71CD436}" type="presParOf" srcId="{B7CE6478-E6F6-4146-A182-A709348A7627}" destId="{22AB1F1E-3FBA-476C-A4ED-A77B580A4800}" srcOrd="2" destOrd="0" presId="urn:microsoft.com/office/officeart/2005/8/layout/process1"/>
    <dgm:cxn modelId="{6166EAEF-EDD4-4011-BF78-ADCBDEDD2E5B}" type="presParOf" srcId="{B7CE6478-E6F6-4146-A182-A709348A7627}" destId="{22CE4379-862C-411C-A531-A9A3E63B00F0}" srcOrd="3" destOrd="0" presId="urn:microsoft.com/office/officeart/2005/8/layout/process1"/>
    <dgm:cxn modelId="{CA87E855-059F-482F-8D15-7B1FBD51774D}" type="presParOf" srcId="{22CE4379-862C-411C-A531-A9A3E63B00F0}" destId="{8FDF7B6A-FAA6-4761-9204-4589C903AF93}" srcOrd="0" destOrd="0" presId="urn:microsoft.com/office/officeart/2005/8/layout/process1"/>
    <dgm:cxn modelId="{747042CA-43C9-4820-A341-3678731D8167}" type="presParOf" srcId="{B7CE6478-E6F6-4146-A182-A709348A7627}" destId="{91588140-7E9B-4B93-B01F-D1DC6BCECC7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358DEE-9C55-4772-8908-98942C93C79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4DADCB-4C96-4BAD-B4DD-F1D7F03FC069}">
      <dgm:prSet/>
      <dgm:spPr/>
      <dgm:t>
        <a:bodyPr/>
        <a:lstStyle/>
        <a:p>
          <a:r>
            <a:rPr lang="en-US" dirty="0"/>
            <a:t>Save on labor costs</a:t>
          </a:r>
        </a:p>
      </dgm:t>
    </dgm:pt>
    <dgm:pt modelId="{1DDEDBF8-ED85-4482-A875-1FB5E7D5E544}" type="parTrans" cxnId="{304B885F-CAC6-4E73-A7AC-70D99969F33E}">
      <dgm:prSet/>
      <dgm:spPr/>
      <dgm:t>
        <a:bodyPr/>
        <a:lstStyle/>
        <a:p>
          <a:endParaRPr lang="en-US"/>
        </a:p>
      </dgm:t>
    </dgm:pt>
    <dgm:pt modelId="{55A7EEE6-9B17-4654-A3FE-03B4FE2B4878}" type="sibTrans" cxnId="{304B885F-CAC6-4E73-A7AC-70D99969F33E}">
      <dgm:prSet/>
      <dgm:spPr/>
      <dgm:t>
        <a:bodyPr/>
        <a:lstStyle/>
        <a:p>
          <a:endParaRPr lang="en-US"/>
        </a:p>
      </dgm:t>
    </dgm:pt>
    <dgm:pt modelId="{5FDECA9A-6A4E-4FF5-9DD2-81BE2243D0DF}">
      <dgm:prSet/>
      <dgm:spPr/>
      <dgm:t>
        <a:bodyPr/>
        <a:lstStyle/>
        <a:p>
          <a:r>
            <a:rPr lang="en-US" dirty="0"/>
            <a:t>Mitigate labor shortages</a:t>
          </a:r>
        </a:p>
      </dgm:t>
    </dgm:pt>
    <dgm:pt modelId="{9A3C83D6-D993-4E39-B516-14268B5EF3BD}" type="parTrans" cxnId="{A6BABB0A-623B-400D-A7FC-5371734BAA6D}">
      <dgm:prSet/>
      <dgm:spPr/>
      <dgm:t>
        <a:bodyPr/>
        <a:lstStyle/>
        <a:p>
          <a:endParaRPr lang="en-US"/>
        </a:p>
      </dgm:t>
    </dgm:pt>
    <dgm:pt modelId="{5B80C6DC-7D77-498E-ADC3-890C0680A91A}" type="sibTrans" cxnId="{A6BABB0A-623B-400D-A7FC-5371734BAA6D}">
      <dgm:prSet/>
      <dgm:spPr/>
      <dgm:t>
        <a:bodyPr/>
        <a:lstStyle/>
        <a:p>
          <a:endParaRPr lang="en-US"/>
        </a:p>
      </dgm:t>
    </dgm:pt>
    <dgm:pt modelId="{2D18136B-4674-4008-A08D-491666807D4C}">
      <dgm:prSet/>
      <dgm:spPr/>
      <dgm:t>
        <a:bodyPr/>
        <a:lstStyle/>
        <a:p>
          <a:r>
            <a:rPr lang="en-US" dirty="0"/>
            <a:t>Increase your value to your employer</a:t>
          </a:r>
        </a:p>
      </dgm:t>
    </dgm:pt>
    <dgm:pt modelId="{06A2322B-A33E-4728-8049-AB2E500F279B}" type="parTrans" cxnId="{52C9EE93-CBAE-4A60-9B77-36FE66214A32}">
      <dgm:prSet/>
      <dgm:spPr/>
      <dgm:t>
        <a:bodyPr/>
        <a:lstStyle/>
        <a:p>
          <a:endParaRPr lang="en-US"/>
        </a:p>
      </dgm:t>
    </dgm:pt>
    <dgm:pt modelId="{8B4C9BAE-10A1-4995-A834-AC77CBB5ED0C}" type="sibTrans" cxnId="{52C9EE93-CBAE-4A60-9B77-36FE66214A32}">
      <dgm:prSet/>
      <dgm:spPr/>
      <dgm:t>
        <a:bodyPr/>
        <a:lstStyle/>
        <a:p>
          <a:endParaRPr lang="en-US"/>
        </a:p>
      </dgm:t>
    </dgm:pt>
    <dgm:pt modelId="{B7CE6478-E6F6-4146-A182-A709348A7627}" type="pres">
      <dgm:prSet presAssocID="{41358DEE-9C55-4772-8908-98942C93C798}" presName="Name0" presStyleCnt="0">
        <dgm:presLayoutVars>
          <dgm:dir/>
          <dgm:resizeHandles val="exact"/>
        </dgm:presLayoutVars>
      </dgm:prSet>
      <dgm:spPr/>
    </dgm:pt>
    <dgm:pt modelId="{D1C11D9F-A95A-4B0F-8E10-7A751771A442}" type="pres">
      <dgm:prSet presAssocID="{3D4DADCB-4C96-4BAD-B4DD-F1D7F03FC069}" presName="node" presStyleLbl="node1" presStyleIdx="0" presStyleCnt="3" custScaleY="126959">
        <dgm:presLayoutVars>
          <dgm:bulletEnabled val="1"/>
        </dgm:presLayoutVars>
      </dgm:prSet>
      <dgm:spPr/>
    </dgm:pt>
    <dgm:pt modelId="{1A06A3CA-7450-42E4-BB9C-E782DCC4074F}" type="pres">
      <dgm:prSet presAssocID="{55A7EEE6-9B17-4654-A3FE-03B4FE2B4878}" presName="sibTrans" presStyleLbl="sibTrans2D1" presStyleIdx="0" presStyleCnt="2"/>
      <dgm:spPr/>
    </dgm:pt>
    <dgm:pt modelId="{2E6E108C-4EEB-4275-8775-D3AC0F34EDAF}" type="pres">
      <dgm:prSet presAssocID="{55A7EEE6-9B17-4654-A3FE-03B4FE2B4878}" presName="connectorText" presStyleLbl="sibTrans2D1" presStyleIdx="0" presStyleCnt="2"/>
      <dgm:spPr/>
    </dgm:pt>
    <dgm:pt modelId="{22AB1F1E-3FBA-476C-A4ED-A77B580A4800}" type="pres">
      <dgm:prSet presAssocID="{5FDECA9A-6A4E-4FF5-9DD2-81BE2243D0DF}" presName="node" presStyleLbl="node1" presStyleIdx="1" presStyleCnt="3" custScaleY="126959">
        <dgm:presLayoutVars>
          <dgm:bulletEnabled val="1"/>
        </dgm:presLayoutVars>
      </dgm:prSet>
      <dgm:spPr/>
    </dgm:pt>
    <dgm:pt modelId="{22CE4379-862C-411C-A531-A9A3E63B00F0}" type="pres">
      <dgm:prSet presAssocID="{5B80C6DC-7D77-498E-ADC3-890C0680A91A}" presName="sibTrans" presStyleLbl="sibTrans2D1" presStyleIdx="1" presStyleCnt="2"/>
      <dgm:spPr/>
    </dgm:pt>
    <dgm:pt modelId="{8FDF7B6A-FAA6-4761-9204-4589C903AF93}" type="pres">
      <dgm:prSet presAssocID="{5B80C6DC-7D77-498E-ADC3-890C0680A91A}" presName="connectorText" presStyleLbl="sibTrans2D1" presStyleIdx="1" presStyleCnt="2"/>
      <dgm:spPr/>
    </dgm:pt>
    <dgm:pt modelId="{91588140-7E9B-4B93-B01F-D1DC6BCECC72}" type="pres">
      <dgm:prSet presAssocID="{2D18136B-4674-4008-A08D-491666807D4C}" presName="node" presStyleLbl="node1" presStyleIdx="2" presStyleCnt="3" custScaleY="126959">
        <dgm:presLayoutVars>
          <dgm:bulletEnabled val="1"/>
        </dgm:presLayoutVars>
      </dgm:prSet>
      <dgm:spPr/>
    </dgm:pt>
  </dgm:ptLst>
  <dgm:cxnLst>
    <dgm:cxn modelId="{A6BABB0A-623B-400D-A7FC-5371734BAA6D}" srcId="{41358DEE-9C55-4772-8908-98942C93C798}" destId="{5FDECA9A-6A4E-4FF5-9DD2-81BE2243D0DF}" srcOrd="1" destOrd="0" parTransId="{9A3C83D6-D993-4E39-B516-14268B5EF3BD}" sibTransId="{5B80C6DC-7D77-498E-ADC3-890C0680A91A}"/>
    <dgm:cxn modelId="{35406914-D4CF-4A43-8B98-D5C8B90CE3C0}" type="presOf" srcId="{41358DEE-9C55-4772-8908-98942C93C798}" destId="{B7CE6478-E6F6-4146-A182-A709348A7627}" srcOrd="0" destOrd="0" presId="urn:microsoft.com/office/officeart/2005/8/layout/process1"/>
    <dgm:cxn modelId="{9A04BC26-8001-4375-9C56-770D2C1D1FE0}" type="presOf" srcId="{5B80C6DC-7D77-498E-ADC3-890C0680A91A}" destId="{22CE4379-862C-411C-A531-A9A3E63B00F0}" srcOrd="0" destOrd="0" presId="urn:microsoft.com/office/officeart/2005/8/layout/process1"/>
    <dgm:cxn modelId="{304B885F-CAC6-4E73-A7AC-70D99969F33E}" srcId="{41358DEE-9C55-4772-8908-98942C93C798}" destId="{3D4DADCB-4C96-4BAD-B4DD-F1D7F03FC069}" srcOrd="0" destOrd="0" parTransId="{1DDEDBF8-ED85-4482-A875-1FB5E7D5E544}" sibTransId="{55A7EEE6-9B17-4654-A3FE-03B4FE2B4878}"/>
    <dgm:cxn modelId="{5DC18E43-E5C1-4D8E-B107-CBBD7BEB4B5C}" type="presOf" srcId="{5FDECA9A-6A4E-4FF5-9DD2-81BE2243D0DF}" destId="{22AB1F1E-3FBA-476C-A4ED-A77B580A4800}" srcOrd="0" destOrd="0" presId="urn:microsoft.com/office/officeart/2005/8/layout/process1"/>
    <dgm:cxn modelId="{924C1C50-D932-4DA8-B169-AC6830FF3FA2}" type="presOf" srcId="{55A7EEE6-9B17-4654-A3FE-03B4FE2B4878}" destId="{2E6E108C-4EEB-4275-8775-D3AC0F34EDAF}" srcOrd="1" destOrd="0" presId="urn:microsoft.com/office/officeart/2005/8/layout/process1"/>
    <dgm:cxn modelId="{FFB6AF71-3E28-45D8-B273-6A4FB7ED5108}" type="presOf" srcId="{5B80C6DC-7D77-498E-ADC3-890C0680A91A}" destId="{8FDF7B6A-FAA6-4761-9204-4589C903AF93}" srcOrd="1" destOrd="0" presId="urn:microsoft.com/office/officeart/2005/8/layout/process1"/>
    <dgm:cxn modelId="{578CF179-5BFE-4305-A21F-ED29A20BA9B1}" type="presOf" srcId="{2D18136B-4674-4008-A08D-491666807D4C}" destId="{91588140-7E9B-4B93-B01F-D1DC6BCECC72}" srcOrd="0" destOrd="0" presId="urn:microsoft.com/office/officeart/2005/8/layout/process1"/>
    <dgm:cxn modelId="{52C9EE93-CBAE-4A60-9B77-36FE66214A32}" srcId="{41358DEE-9C55-4772-8908-98942C93C798}" destId="{2D18136B-4674-4008-A08D-491666807D4C}" srcOrd="2" destOrd="0" parTransId="{06A2322B-A33E-4728-8049-AB2E500F279B}" sibTransId="{8B4C9BAE-10A1-4995-A834-AC77CBB5ED0C}"/>
    <dgm:cxn modelId="{55455DCC-8024-4959-A259-B0A47F4665BF}" type="presOf" srcId="{3D4DADCB-4C96-4BAD-B4DD-F1D7F03FC069}" destId="{D1C11D9F-A95A-4B0F-8E10-7A751771A442}" srcOrd="0" destOrd="0" presId="urn:microsoft.com/office/officeart/2005/8/layout/process1"/>
    <dgm:cxn modelId="{7720F0DB-4CDA-4176-823F-CFE2E43CA9D6}" type="presOf" srcId="{55A7EEE6-9B17-4654-A3FE-03B4FE2B4878}" destId="{1A06A3CA-7450-42E4-BB9C-E782DCC4074F}" srcOrd="0" destOrd="0" presId="urn:microsoft.com/office/officeart/2005/8/layout/process1"/>
    <dgm:cxn modelId="{64F40913-013C-4C07-9A2F-F931EAAFA2F0}" type="presParOf" srcId="{B7CE6478-E6F6-4146-A182-A709348A7627}" destId="{D1C11D9F-A95A-4B0F-8E10-7A751771A442}" srcOrd="0" destOrd="0" presId="urn:microsoft.com/office/officeart/2005/8/layout/process1"/>
    <dgm:cxn modelId="{FED681B2-1B12-4BE1-8F45-DEB0D48A681F}" type="presParOf" srcId="{B7CE6478-E6F6-4146-A182-A709348A7627}" destId="{1A06A3CA-7450-42E4-BB9C-E782DCC4074F}" srcOrd="1" destOrd="0" presId="urn:microsoft.com/office/officeart/2005/8/layout/process1"/>
    <dgm:cxn modelId="{3A09437A-5F73-4EA1-B220-C262B623E99C}" type="presParOf" srcId="{1A06A3CA-7450-42E4-BB9C-E782DCC4074F}" destId="{2E6E108C-4EEB-4275-8775-D3AC0F34EDAF}" srcOrd="0" destOrd="0" presId="urn:microsoft.com/office/officeart/2005/8/layout/process1"/>
    <dgm:cxn modelId="{FC246675-0DEE-41AB-A6FE-883EB71CD436}" type="presParOf" srcId="{B7CE6478-E6F6-4146-A182-A709348A7627}" destId="{22AB1F1E-3FBA-476C-A4ED-A77B580A4800}" srcOrd="2" destOrd="0" presId="urn:microsoft.com/office/officeart/2005/8/layout/process1"/>
    <dgm:cxn modelId="{6166EAEF-EDD4-4011-BF78-ADCBDEDD2E5B}" type="presParOf" srcId="{B7CE6478-E6F6-4146-A182-A709348A7627}" destId="{22CE4379-862C-411C-A531-A9A3E63B00F0}" srcOrd="3" destOrd="0" presId="urn:microsoft.com/office/officeart/2005/8/layout/process1"/>
    <dgm:cxn modelId="{CA87E855-059F-482F-8D15-7B1FBD51774D}" type="presParOf" srcId="{22CE4379-862C-411C-A531-A9A3E63B00F0}" destId="{8FDF7B6A-FAA6-4761-9204-4589C903AF93}" srcOrd="0" destOrd="0" presId="urn:microsoft.com/office/officeart/2005/8/layout/process1"/>
    <dgm:cxn modelId="{747042CA-43C9-4820-A341-3678731D8167}" type="presParOf" srcId="{B7CE6478-E6F6-4146-A182-A709348A7627}" destId="{91588140-7E9B-4B93-B01F-D1DC6BCECC7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358DEE-9C55-4772-8908-98942C93C79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4DADCB-4C96-4BAD-B4DD-F1D7F03FC069}">
      <dgm:prSet/>
      <dgm:spPr/>
      <dgm:t>
        <a:bodyPr/>
        <a:lstStyle/>
        <a:p>
          <a:r>
            <a:rPr lang="en-US" dirty="0"/>
            <a:t>Humans make mistakes</a:t>
          </a:r>
        </a:p>
      </dgm:t>
    </dgm:pt>
    <dgm:pt modelId="{1DDEDBF8-ED85-4482-A875-1FB5E7D5E544}" type="parTrans" cxnId="{304B885F-CAC6-4E73-A7AC-70D99969F33E}">
      <dgm:prSet/>
      <dgm:spPr/>
      <dgm:t>
        <a:bodyPr/>
        <a:lstStyle/>
        <a:p>
          <a:endParaRPr lang="en-US"/>
        </a:p>
      </dgm:t>
    </dgm:pt>
    <dgm:pt modelId="{55A7EEE6-9B17-4654-A3FE-03B4FE2B4878}" type="sibTrans" cxnId="{304B885F-CAC6-4E73-A7AC-70D99969F33E}">
      <dgm:prSet/>
      <dgm:spPr/>
      <dgm:t>
        <a:bodyPr/>
        <a:lstStyle/>
        <a:p>
          <a:endParaRPr lang="en-US"/>
        </a:p>
      </dgm:t>
    </dgm:pt>
    <dgm:pt modelId="{5FDECA9A-6A4E-4FF5-9DD2-81BE2243D0DF}">
      <dgm:prSet/>
      <dgm:spPr/>
      <dgm:t>
        <a:bodyPr/>
        <a:lstStyle/>
        <a:p>
          <a:r>
            <a:rPr lang="en-US" dirty="0"/>
            <a:t>Automation makes the same mistake repeatedly</a:t>
          </a:r>
        </a:p>
      </dgm:t>
    </dgm:pt>
    <dgm:pt modelId="{9A3C83D6-D993-4E39-B516-14268B5EF3BD}" type="parTrans" cxnId="{A6BABB0A-623B-400D-A7FC-5371734BAA6D}">
      <dgm:prSet/>
      <dgm:spPr/>
      <dgm:t>
        <a:bodyPr/>
        <a:lstStyle/>
        <a:p>
          <a:endParaRPr lang="en-US"/>
        </a:p>
      </dgm:t>
    </dgm:pt>
    <dgm:pt modelId="{5B80C6DC-7D77-498E-ADC3-890C0680A91A}" type="sibTrans" cxnId="{A6BABB0A-623B-400D-A7FC-5371734BAA6D}">
      <dgm:prSet/>
      <dgm:spPr/>
      <dgm:t>
        <a:bodyPr/>
        <a:lstStyle/>
        <a:p>
          <a:endParaRPr lang="en-US"/>
        </a:p>
      </dgm:t>
    </dgm:pt>
    <dgm:pt modelId="{2D18136B-4674-4008-A08D-491666807D4C}">
      <dgm:prSet/>
      <dgm:spPr/>
      <dgm:t>
        <a:bodyPr/>
        <a:lstStyle/>
        <a:p>
          <a:r>
            <a:rPr lang="en-US" dirty="0"/>
            <a:t>Fixing automation fixes the error </a:t>
          </a:r>
          <a:r>
            <a:rPr lang="en-US" i="1" dirty="0"/>
            <a:t>forever</a:t>
          </a:r>
          <a:endParaRPr lang="en-US" dirty="0"/>
        </a:p>
      </dgm:t>
    </dgm:pt>
    <dgm:pt modelId="{06A2322B-A33E-4728-8049-AB2E500F279B}" type="parTrans" cxnId="{52C9EE93-CBAE-4A60-9B77-36FE66214A32}">
      <dgm:prSet/>
      <dgm:spPr/>
      <dgm:t>
        <a:bodyPr/>
        <a:lstStyle/>
        <a:p>
          <a:endParaRPr lang="en-US"/>
        </a:p>
      </dgm:t>
    </dgm:pt>
    <dgm:pt modelId="{8B4C9BAE-10A1-4995-A834-AC77CBB5ED0C}" type="sibTrans" cxnId="{52C9EE93-CBAE-4A60-9B77-36FE66214A32}">
      <dgm:prSet/>
      <dgm:spPr/>
      <dgm:t>
        <a:bodyPr/>
        <a:lstStyle/>
        <a:p>
          <a:endParaRPr lang="en-US"/>
        </a:p>
      </dgm:t>
    </dgm:pt>
    <dgm:pt modelId="{B7CE6478-E6F6-4146-A182-A709348A7627}" type="pres">
      <dgm:prSet presAssocID="{41358DEE-9C55-4772-8908-98942C93C798}" presName="Name0" presStyleCnt="0">
        <dgm:presLayoutVars>
          <dgm:dir/>
          <dgm:resizeHandles val="exact"/>
        </dgm:presLayoutVars>
      </dgm:prSet>
      <dgm:spPr/>
    </dgm:pt>
    <dgm:pt modelId="{D1C11D9F-A95A-4B0F-8E10-7A751771A442}" type="pres">
      <dgm:prSet presAssocID="{3D4DADCB-4C96-4BAD-B4DD-F1D7F03FC069}" presName="node" presStyleLbl="node1" presStyleIdx="0" presStyleCnt="3" custScaleY="126959">
        <dgm:presLayoutVars>
          <dgm:bulletEnabled val="1"/>
        </dgm:presLayoutVars>
      </dgm:prSet>
      <dgm:spPr/>
    </dgm:pt>
    <dgm:pt modelId="{1A06A3CA-7450-42E4-BB9C-E782DCC4074F}" type="pres">
      <dgm:prSet presAssocID="{55A7EEE6-9B17-4654-A3FE-03B4FE2B4878}" presName="sibTrans" presStyleLbl="sibTrans2D1" presStyleIdx="0" presStyleCnt="2"/>
      <dgm:spPr/>
    </dgm:pt>
    <dgm:pt modelId="{2E6E108C-4EEB-4275-8775-D3AC0F34EDAF}" type="pres">
      <dgm:prSet presAssocID="{55A7EEE6-9B17-4654-A3FE-03B4FE2B4878}" presName="connectorText" presStyleLbl="sibTrans2D1" presStyleIdx="0" presStyleCnt="2"/>
      <dgm:spPr/>
    </dgm:pt>
    <dgm:pt modelId="{22AB1F1E-3FBA-476C-A4ED-A77B580A4800}" type="pres">
      <dgm:prSet presAssocID="{5FDECA9A-6A4E-4FF5-9DD2-81BE2243D0DF}" presName="node" presStyleLbl="node1" presStyleIdx="1" presStyleCnt="3" custScaleY="126959">
        <dgm:presLayoutVars>
          <dgm:bulletEnabled val="1"/>
        </dgm:presLayoutVars>
      </dgm:prSet>
      <dgm:spPr/>
    </dgm:pt>
    <dgm:pt modelId="{22CE4379-862C-411C-A531-A9A3E63B00F0}" type="pres">
      <dgm:prSet presAssocID="{5B80C6DC-7D77-498E-ADC3-890C0680A91A}" presName="sibTrans" presStyleLbl="sibTrans2D1" presStyleIdx="1" presStyleCnt="2"/>
      <dgm:spPr/>
    </dgm:pt>
    <dgm:pt modelId="{8FDF7B6A-FAA6-4761-9204-4589C903AF93}" type="pres">
      <dgm:prSet presAssocID="{5B80C6DC-7D77-498E-ADC3-890C0680A91A}" presName="connectorText" presStyleLbl="sibTrans2D1" presStyleIdx="1" presStyleCnt="2"/>
      <dgm:spPr/>
    </dgm:pt>
    <dgm:pt modelId="{91588140-7E9B-4B93-B01F-D1DC6BCECC72}" type="pres">
      <dgm:prSet presAssocID="{2D18136B-4674-4008-A08D-491666807D4C}" presName="node" presStyleLbl="node1" presStyleIdx="2" presStyleCnt="3" custScaleY="126959">
        <dgm:presLayoutVars>
          <dgm:bulletEnabled val="1"/>
        </dgm:presLayoutVars>
      </dgm:prSet>
      <dgm:spPr/>
    </dgm:pt>
  </dgm:ptLst>
  <dgm:cxnLst>
    <dgm:cxn modelId="{A6BABB0A-623B-400D-A7FC-5371734BAA6D}" srcId="{41358DEE-9C55-4772-8908-98942C93C798}" destId="{5FDECA9A-6A4E-4FF5-9DD2-81BE2243D0DF}" srcOrd="1" destOrd="0" parTransId="{9A3C83D6-D993-4E39-B516-14268B5EF3BD}" sibTransId="{5B80C6DC-7D77-498E-ADC3-890C0680A91A}"/>
    <dgm:cxn modelId="{35406914-D4CF-4A43-8B98-D5C8B90CE3C0}" type="presOf" srcId="{41358DEE-9C55-4772-8908-98942C93C798}" destId="{B7CE6478-E6F6-4146-A182-A709348A7627}" srcOrd="0" destOrd="0" presId="urn:microsoft.com/office/officeart/2005/8/layout/process1"/>
    <dgm:cxn modelId="{9A04BC26-8001-4375-9C56-770D2C1D1FE0}" type="presOf" srcId="{5B80C6DC-7D77-498E-ADC3-890C0680A91A}" destId="{22CE4379-862C-411C-A531-A9A3E63B00F0}" srcOrd="0" destOrd="0" presId="urn:microsoft.com/office/officeart/2005/8/layout/process1"/>
    <dgm:cxn modelId="{304B885F-CAC6-4E73-A7AC-70D99969F33E}" srcId="{41358DEE-9C55-4772-8908-98942C93C798}" destId="{3D4DADCB-4C96-4BAD-B4DD-F1D7F03FC069}" srcOrd="0" destOrd="0" parTransId="{1DDEDBF8-ED85-4482-A875-1FB5E7D5E544}" sibTransId="{55A7EEE6-9B17-4654-A3FE-03B4FE2B4878}"/>
    <dgm:cxn modelId="{5DC18E43-E5C1-4D8E-B107-CBBD7BEB4B5C}" type="presOf" srcId="{5FDECA9A-6A4E-4FF5-9DD2-81BE2243D0DF}" destId="{22AB1F1E-3FBA-476C-A4ED-A77B580A4800}" srcOrd="0" destOrd="0" presId="urn:microsoft.com/office/officeart/2005/8/layout/process1"/>
    <dgm:cxn modelId="{924C1C50-D932-4DA8-B169-AC6830FF3FA2}" type="presOf" srcId="{55A7EEE6-9B17-4654-A3FE-03B4FE2B4878}" destId="{2E6E108C-4EEB-4275-8775-D3AC0F34EDAF}" srcOrd="1" destOrd="0" presId="urn:microsoft.com/office/officeart/2005/8/layout/process1"/>
    <dgm:cxn modelId="{FFB6AF71-3E28-45D8-B273-6A4FB7ED5108}" type="presOf" srcId="{5B80C6DC-7D77-498E-ADC3-890C0680A91A}" destId="{8FDF7B6A-FAA6-4761-9204-4589C903AF93}" srcOrd="1" destOrd="0" presId="urn:microsoft.com/office/officeart/2005/8/layout/process1"/>
    <dgm:cxn modelId="{578CF179-5BFE-4305-A21F-ED29A20BA9B1}" type="presOf" srcId="{2D18136B-4674-4008-A08D-491666807D4C}" destId="{91588140-7E9B-4B93-B01F-D1DC6BCECC72}" srcOrd="0" destOrd="0" presId="urn:microsoft.com/office/officeart/2005/8/layout/process1"/>
    <dgm:cxn modelId="{52C9EE93-CBAE-4A60-9B77-36FE66214A32}" srcId="{41358DEE-9C55-4772-8908-98942C93C798}" destId="{2D18136B-4674-4008-A08D-491666807D4C}" srcOrd="2" destOrd="0" parTransId="{06A2322B-A33E-4728-8049-AB2E500F279B}" sibTransId="{8B4C9BAE-10A1-4995-A834-AC77CBB5ED0C}"/>
    <dgm:cxn modelId="{55455DCC-8024-4959-A259-B0A47F4665BF}" type="presOf" srcId="{3D4DADCB-4C96-4BAD-B4DD-F1D7F03FC069}" destId="{D1C11D9F-A95A-4B0F-8E10-7A751771A442}" srcOrd="0" destOrd="0" presId="urn:microsoft.com/office/officeart/2005/8/layout/process1"/>
    <dgm:cxn modelId="{7720F0DB-4CDA-4176-823F-CFE2E43CA9D6}" type="presOf" srcId="{55A7EEE6-9B17-4654-A3FE-03B4FE2B4878}" destId="{1A06A3CA-7450-42E4-BB9C-E782DCC4074F}" srcOrd="0" destOrd="0" presId="urn:microsoft.com/office/officeart/2005/8/layout/process1"/>
    <dgm:cxn modelId="{64F40913-013C-4C07-9A2F-F931EAAFA2F0}" type="presParOf" srcId="{B7CE6478-E6F6-4146-A182-A709348A7627}" destId="{D1C11D9F-A95A-4B0F-8E10-7A751771A442}" srcOrd="0" destOrd="0" presId="urn:microsoft.com/office/officeart/2005/8/layout/process1"/>
    <dgm:cxn modelId="{FED681B2-1B12-4BE1-8F45-DEB0D48A681F}" type="presParOf" srcId="{B7CE6478-E6F6-4146-A182-A709348A7627}" destId="{1A06A3CA-7450-42E4-BB9C-E782DCC4074F}" srcOrd="1" destOrd="0" presId="urn:microsoft.com/office/officeart/2005/8/layout/process1"/>
    <dgm:cxn modelId="{3A09437A-5F73-4EA1-B220-C262B623E99C}" type="presParOf" srcId="{1A06A3CA-7450-42E4-BB9C-E782DCC4074F}" destId="{2E6E108C-4EEB-4275-8775-D3AC0F34EDAF}" srcOrd="0" destOrd="0" presId="urn:microsoft.com/office/officeart/2005/8/layout/process1"/>
    <dgm:cxn modelId="{FC246675-0DEE-41AB-A6FE-883EB71CD436}" type="presParOf" srcId="{B7CE6478-E6F6-4146-A182-A709348A7627}" destId="{22AB1F1E-3FBA-476C-A4ED-A77B580A4800}" srcOrd="2" destOrd="0" presId="urn:microsoft.com/office/officeart/2005/8/layout/process1"/>
    <dgm:cxn modelId="{6166EAEF-EDD4-4011-BF78-ADCBDEDD2E5B}" type="presParOf" srcId="{B7CE6478-E6F6-4146-A182-A709348A7627}" destId="{22CE4379-862C-411C-A531-A9A3E63B00F0}" srcOrd="3" destOrd="0" presId="urn:microsoft.com/office/officeart/2005/8/layout/process1"/>
    <dgm:cxn modelId="{CA87E855-059F-482F-8D15-7B1FBD51774D}" type="presParOf" srcId="{22CE4379-862C-411C-A531-A9A3E63B00F0}" destId="{8FDF7B6A-FAA6-4761-9204-4589C903AF93}" srcOrd="0" destOrd="0" presId="urn:microsoft.com/office/officeart/2005/8/layout/process1"/>
    <dgm:cxn modelId="{747042CA-43C9-4820-A341-3678731D8167}" type="presParOf" srcId="{B7CE6478-E6F6-4146-A182-A709348A7627}" destId="{91588140-7E9B-4B93-B01F-D1DC6BCECC7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1358DEE-9C55-4772-8908-98942C93C79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4DADCB-4C96-4BAD-B4DD-F1D7F03FC069}">
      <dgm:prSet/>
      <dgm:spPr/>
      <dgm:t>
        <a:bodyPr/>
        <a:lstStyle/>
        <a:p>
          <a:r>
            <a:rPr lang="en-US" dirty="0"/>
            <a:t>Product releases are getting faster</a:t>
          </a:r>
        </a:p>
      </dgm:t>
    </dgm:pt>
    <dgm:pt modelId="{1DDEDBF8-ED85-4482-A875-1FB5E7D5E544}" type="parTrans" cxnId="{304B885F-CAC6-4E73-A7AC-70D99969F33E}">
      <dgm:prSet/>
      <dgm:spPr/>
      <dgm:t>
        <a:bodyPr/>
        <a:lstStyle/>
        <a:p>
          <a:endParaRPr lang="en-US"/>
        </a:p>
      </dgm:t>
    </dgm:pt>
    <dgm:pt modelId="{55A7EEE6-9B17-4654-A3FE-03B4FE2B4878}" type="sibTrans" cxnId="{304B885F-CAC6-4E73-A7AC-70D99969F33E}">
      <dgm:prSet/>
      <dgm:spPr/>
      <dgm:t>
        <a:bodyPr/>
        <a:lstStyle/>
        <a:p>
          <a:endParaRPr lang="en-US"/>
        </a:p>
      </dgm:t>
    </dgm:pt>
    <dgm:pt modelId="{5FDECA9A-6A4E-4FF5-9DD2-81BE2243D0DF}">
      <dgm:prSet/>
      <dgm:spPr/>
      <dgm:t>
        <a:bodyPr/>
        <a:lstStyle/>
        <a:p>
          <a:r>
            <a:rPr lang="en-US" dirty="0"/>
            <a:t>Upgrades and new installs are more frequent</a:t>
          </a:r>
        </a:p>
      </dgm:t>
    </dgm:pt>
    <dgm:pt modelId="{9A3C83D6-D993-4E39-B516-14268B5EF3BD}" type="parTrans" cxnId="{A6BABB0A-623B-400D-A7FC-5371734BAA6D}">
      <dgm:prSet/>
      <dgm:spPr/>
      <dgm:t>
        <a:bodyPr/>
        <a:lstStyle/>
        <a:p>
          <a:endParaRPr lang="en-US"/>
        </a:p>
      </dgm:t>
    </dgm:pt>
    <dgm:pt modelId="{5B80C6DC-7D77-498E-ADC3-890C0680A91A}" type="sibTrans" cxnId="{A6BABB0A-623B-400D-A7FC-5371734BAA6D}">
      <dgm:prSet/>
      <dgm:spPr/>
      <dgm:t>
        <a:bodyPr/>
        <a:lstStyle/>
        <a:p>
          <a:endParaRPr lang="en-US"/>
        </a:p>
      </dgm:t>
    </dgm:pt>
    <dgm:pt modelId="{2D18136B-4674-4008-A08D-491666807D4C}">
      <dgm:prSet/>
      <dgm:spPr/>
      <dgm:t>
        <a:bodyPr/>
        <a:lstStyle/>
        <a:p>
          <a:r>
            <a:rPr lang="en-US" dirty="0"/>
            <a:t>Faster results make happy customers</a:t>
          </a:r>
        </a:p>
      </dgm:t>
    </dgm:pt>
    <dgm:pt modelId="{06A2322B-A33E-4728-8049-AB2E500F279B}" type="parTrans" cxnId="{52C9EE93-CBAE-4A60-9B77-36FE66214A32}">
      <dgm:prSet/>
      <dgm:spPr/>
      <dgm:t>
        <a:bodyPr/>
        <a:lstStyle/>
        <a:p>
          <a:endParaRPr lang="en-US"/>
        </a:p>
      </dgm:t>
    </dgm:pt>
    <dgm:pt modelId="{8B4C9BAE-10A1-4995-A834-AC77CBB5ED0C}" type="sibTrans" cxnId="{52C9EE93-CBAE-4A60-9B77-36FE66214A32}">
      <dgm:prSet/>
      <dgm:spPr/>
      <dgm:t>
        <a:bodyPr/>
        <a:lstStyle/>
        <a:p>
          <a:endParaRPr lang="en-US"/>
        </a:p>
      </dgm:t>
    </dgm:pt>
    <dgm:pt modelId="{B7CE6478-E6F6-4146-A182-A709348A7627}" type="pres">
      <dgm:prSet presAssocID="{41358DEE-9C55-4772-8908-98942C93C798}" presName="Name0" presStyleCnt="0">
        <dgm:presLayoutVars>
          <dgm:dir/>
          <dgm:resizeHandles val="exact"/>
        </dgm:presLayoutVars>
      </dgm:prSet>
      <dgm:spPr/>
    </dgm:pt>
    <dgm:pt modelId="{D1C11D9F-A95A-4B0F-8E10-7A751771A442}" type="pres">
      <dgm:prSet presAssocID="{3D4DADCB-4C96-4BAD-B4DD-F1D7F03FC069}" presName="node" presStyleLbl="node1" presStyleIdx="0" presStyleCnt="3" custScaleY="126959">
        <dgm:presLayoutVars>
          <dgm:bulletEnabled val="1"/>
        </dgm:presLayoutVars>
      </dgm:prSet>
      <dgm:spPr/>
    </dgm:pt>
    <dgm:pt modelId="{1A06A3CA-7450-42E4-BB9C-E782DCC4074F}" type="pres">
      <dgm:prSet presAssocID="{55A7EEE6-9B17-4654-A3FE-03B4FE2B4878}" presName="sibTrans" presStyleLbl="sibTrans2D1" presStyleIdx="0" presStyleCnt="2"/>
      <dgm:spPr/>
    </dgm:pt>
    <dgm:pt modelId="{2E6E108C-4EEB-4275-8775-D3AC0F34EDAF}" type="pres">
      <dgm:prSet presAssocID="{55A7EEE6-9B17-4654-A3FE-03B4FE2B4878}" presName="connectorText" presStyleLbl="sibTrans2D1" presStyleIdx="0" presStyleCnt="2"/>
      <dgm:spPr/>
    </dgm:pt>
    <dgm:pt modelId="{22AB1F1E-3FBA-476C-A4ED-A77B580A4800}" type="pres">
      <dgm:prSet presAssocID="{5FDECA9A-6A4E-4FF5-9DD2-81BE2243D0DF}" presName="node" presStyleLbl="node1" presStyleIdx="1" presStyleCnt="3" custScaleY="126959">
        <dgm:presLayoutVars>
          <dgm:bulletEnabled val="1"/>
        </dgm:presLayoutVars>
      </dgm:prSet>
      <dgm:spPr/>
    </dgm:pt>
    <dgm:pt modelId="{22CE4379-862C-411C-A531-A9A3E63B00F0}" type="pres">
      <dgm:prSet presAssocID="{5B80C6DC-7D77-498E-ADC3-890C0680A91A}" presName="sibTrans" presStyleLbl="sibTrans2D1" presStyleIdx="1" presStyleCnt="2"/>
      <dgm:spPr/>
    </dgm:pt>
    <dgm:pt modelId="{8FDF7B6A-FAA6-4761-9204-4589C903AF93}" type="pres">
      <dgm:prSet presAssocID="{5B80C6DC-7D77-498E-ADC3-890C0680A91A}" presName="connectorText" presStyleLbl="sibTrans2D1" presStyleIdx="1" presStyleCnt="2"/>
      <dgm:spPr/>
    </dgm:pt>
    <dgm:pt modelId="{91588140-7E9B-4B93-B01F-D1DC6BCECC72}" type="pres">
      <dgm:prSet presAssocID="{2D18136B-4674-4008-A08D-491666807D4C}" presName="node" presStyleLbl="node1" presStyleIdx="2" presStyleCnt="3" custScaleY="126959">
        <dgm:presLayoutVars>
          <dgm:bulletEnabled val="1"/>
        </dgm:presLayoutVars>
      </dgm:prSet>
      <dgm:spPr/>
    </dgm:pt>
  </dgm:ptLst>
  <dgm:cxnLst>
    <dgm:cxn modelId="{A6BABB0A-623B-400D-A7FC-5371734BAA6D}" srcId="{41358DEE-9C55-4772-8908-98942C93C798}" destId="{5FDECA9A-6A4E-4FF5-9DD2-81BE2243D0DF}" srcOrd="1" destOrd="0" parTransId="{9A3C83D6-D993-4E39-B516-14268B5EF3BD}" sibTransId="{5B80C6DC-7D77-498E-ADC3-890C0680A91A}"/>
    <dgm:cxn modelId="{35406914-D4CF-4A43-8B98-D5C8B90CE3C0}" type="presOf" srcId="{41358DEE-9C55-4772-8908-98942C93C798}" destId="{B7CE6478-E6F6-4146-A182-A709348A7627}" srcOrd="0" destOrd="0" presId="urn:microsoft.com/office/officeart/2005/8/layout/process1"/>
    <dgm:cxn modelId="{9A04BC26-8001-4375-9C56-770D2C1D1FE0}" type="presOf" srcId="{5B80C6DC-7D77-498E-ADC3-890C0680A91A}" destId="{22CE4379-862C-411C-A531-A9A3E63B00F0}" srcOrd="0" destOrd="0" presId="urn:microsoft.com/office/officeart/2005/8/layout/process1"/>
    <dgm:cxn modelId="{304B885F-CAC6-4E73-A7AC-70D99969F33E}" srcId="{41358DEE-9C55-4772-8908-98942C93C798}" destId="{3D4DADCB-4C96-4BAD-B4DD-F1D7F03FC069}" srcOrd="0" destOrd="0" parTransId="{1DDEDBF8-ED85-4482-A875-1FB5E7D5E544}" sibTransId="{55A7EEE6-9B17-4654-A3FE-03B4FE2B4878}"/>
    <dgm:cxn modelId="{5DC18E43-E5C1-4D8E-B107-CBBD7BEB4B5C}" type="presOf" srcId="{5FDECA9A-6A4E-4FF5-9DD2-81BE2243D0DF}" destId="{22AB1F1E-3FBA-476C-A4ED-A77B580A4800}" srcOrd="0" destOrd="0" presId="urn:microsoft.com/office/officeart/2005/8/layout/process1"/>
    <dgm:cxn modelId="{924C1C50-D932-4DA8-B169-AC6830FF3FA2}" type="presOf" srcId="{55A7EEE6-9B17-4654-A3FE-03B4FE2B4878}" destId="{2E6E108C-4EEB-4275-8775-D3AC0F34EDAF}" srcOrd="1" destOrd="0" presId="urn:microsoft.com/office/officeart/2005/8/layout/process1"/>
    <dgm:cxn modelId="{FFB6AF71-3E28-45D8-B273-6A4FB7ED5108}" type="presOf" srcId="{5B80C6DC-7D77-498E-ADC3-890C0680A91A}" destId="{8FDF7B6A-FAA6-4761-9204-4589C903AF93}" srcOrd="1" destOrd="0" presId="urn:microsoft.com/office/officeart/2005/8/layout/process1"/>
    <dgm:cxn modelId="{578CF179-5BFE-4305-A21F-ED29A20BA9B1}" type="presOf" srcId="{2D18136B-4674-4008-A08D-491666807D4C}" destId="{91588140-7E9B-4B93-B01F-D1DC6BCECC72}" srcOrd="0" destOrd="0" presId="urn:microsoft.com/office/officeart/2005/8/layout/process1"/>
    <dgm:cxn modelId="{52C9EE93-CBAE-4A60-9B77-36FE66214A32}" srcId="{41358DEE-9C55-4772-8908-98942C93C798}" destId="{2D18136B-4674-4008-A08D-491666807D4C}" srcOrd="2" destOrd="0" parTransId="{06A2322B-A33E-4728-8049-AB2E500F279B}" sibTransId="{8B4C9BAE-10A1-4995-A834-AC77CBB5ED0C}"/>
    <dgm:cxn modelId="{55455DCC-8024-4959-A259-B0A47F4665BF}" type="presOf" srcId="{3D4DADCB-4C96-4BAD-B4DD-F1D7F03FC069}" destId="{D1C11D9F-A95A-4B0F-8E10-7A751771A442}" srcOrd="0" destOrd="0" presId="urn:microsoft.com/office/officeart/2005/8/layout/process1"/>
    <dgm:cxn modelId="{7720F0DB-4CDA-4176-823F-CFE2E43CA9D6}" type="presOf" srcId="{55A7EEE6-9B17-4654-A3FE-03B4FE2B4878}" destId="{1A06A3CA-7450-42E4-BB9C-E782DCC4074F}" srcOrd="0" destOrd="0" presId="urn:microsoft.com/office/officeart/2005/8/layout/process1"/>
    <dgm:cxn modelId="{64F40913-013C-4C07-9A2F-F931EAAFA2F0}" type="presParOf" srcId="{B7CE6478-E6F6-4146-A182-A709348A7627}" destId="{D1C11D9F-A95A-4B0F-8E10-7A751771A442}" srcOrd="0" destOrd="0" presId="urn:microsoft.com/office/officeart/2005/8/layout/process1"/>
    <dgm:cxn modelId="{FED681B2-1B12-4BE1-8F45-DEB0D48A681F}" type="presParOf" srcId="{B7CE6478-E6F6-4146-A182-A709348A7627}" destId="{1A06A3CA-7450-42E4-BB9C-E782DCC4074F}" srcOrd="1" destOrd="0" presId="urn:microsoft.com/office/officeart/2005/8/layout/process1"/>
    <dgm:cxn modelId="{3A09437A-5F73-4EA1-B220-C262B623E99C}" type="presParOf" srcId="{1A06A3CA-7450-42E4-BB9C-E782DCC4074F}" destId="{2E6E108C-4EEB-4275-8775-D3AC0F34EDAF}" srcOrd="0" destOrd="0" presId="urn:microsoft.com/office/officeart/2005/8/layout/process1"/>
    <dgm:cxn modelId="{FC246675-0DEE-41AB-A6FE-883EB71CD436}" type="presParOf" srcId="{B7CE6478-E6F6-4146-A182-A709348A7627}" destId="{22AB1F1E-3FBA-476C-A4ED-A77B580A4800}" srcOrd="2" destOrd="0" presId="urn:microsoft.com/office/officeart/2005/8/layout/process1"/>
    <dgm:cxn modelId="{6166EAEF-EDD4-4011-BF78-ADCBDEDD2E5B}" type="presParOf" srcId="{B7CE6478-E6F6-4146-A182-A709348A7627}" destId="{22CE4379-862C-411C-A531-A9A3E63B00F0}" srcOrd="3" destOrd="0" presId="urn:microsoft.com/office/officeart/2005/8/layout/process1"/>
    <dgm:cxn modelId="{CA87E855-059F-482F-8D15-7B1FBD51774D}" type="presParOf" srcId="{22CE4379-862C-411C-A531-A9A3E63B00F0}" destId="{8FDF7B6A-FAA6-4761-9204-4589C903AF93}" srcOrd="0" destOrd="0" presId="urn:microsoft.com/office/officeart/2005/8/layout/process1"/>
    <dgm:cxn modelId="{747042CA-43C9-4820-A341-3678731D8167}" type="presParOf" srcId="{B7CE6478-E6F6-4146-A182-A709348A7627}" destId="{91588140-7E9B-4B93-B01F-D1DC6BCECC7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1358DEE-9C55-4772-8908-98942C93C79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4DADCB-4C96-4BAD-B4DD-F1D7F03FC069}">
      <dgm:prSet/>
      <dgm:spPr/>
      <dgm:t>
        <a:bodyPr/>
        <a:lstStyle/>
        <a:p>
          <a:r>
            <a:rPr lang="en-US" dirty="0"/>
            <a:t>Easier to </a:t>
          </a:r>
          <a:r>
            <a:rPr lang="en-US" b="1" dirty="0">
              <a:solidFill>
                <a:schemeClr val="accent4"/>
              </a:solidFill>
            </a:rPr>
            <a:t>identify</a:t>
          </a:r>
          <a:r>
            <a:rPr lang="en-US" dirty="0"/>
            <a:t> problems</a:t>
          </a:r>
        </a:p>
      </dgm:t>
    </dgm:pt>
    <dgm:pt modelId="{1DDEDBF8-ED85-4482-A875-1FB5E7D5E544}" type="parTrans" cxnId="{304B885F-CAC6-4E73-A7AC-70D99969F33E}">
      <dgm:prSet/>
      <dgm:spPr/>
      <dgm:t>
        <a:bodyPr/>
        <a:lstStyle/>
        <a:p>
          <a:endParaRPr lang="en-US"/>
        </a:p>
      </dgm:t>
    </dgm:pt>
    <dgm:pt modelId="{55A7EEE6-9B17-4654-A3FE-03B4FE2B4878}" type="sibTrans" cxnId="{304B885F-CAC6-4E73-A7AC-70D99969F33E}">
      <dgm:prSet/>
      <dgm:spPr/>
      <dgm:t>
        <a:bodyPr/>
        <a:lstStyle/>
        <a:p>
          <a:endParaRPr lang="en-US"/>
        </a:p>
      </dgm:t>
    </dgm:pt>
    <dgm:pt modelId="{5FDECA9A-6A4E-4FF5-9DD2-81BE2243D0DF}">
      <dgm:prSet/>
      <dgm:spPr/>
      <dgm:t>
        <a:bodyPr/>
        <a:lstStyle/>
        <a:p>
          <a:r>
            <a:rPr lang="en-US" dirty="0"/>
            <a:t>Easier to </a:t>
          </a:r>
          <a:r>
            <a:rPr lang="en-US" b="1" dirty="0">
              <a:solidFill>
                <a:schemeClr val="accent4"/>
              </a:solidFill>
            </a:rPr>
            <a:t>predict</a:t>
          </a:r>
          <a:r>
            <a:rPr lang="en-US" dirty="0"/>
            <a:t> problems</a:t>
          </a:r>
        </a:p>
      </dgm:t>
    </dgm:pt>
    <dgm:pt modelId="{9A3C83D6-D993-4E39-B516-14268B5EF3BD}" type="parTrans" cxnId="{A6BABB0A-623B-400D-A7FC-5371734BAA6D}">
      <dgm:prSet/>
      <dgm:spPr/>
      <dgm:t>
        <a:bodyPr/>
        <a:lstStyle/>
        <a:p>
          <a:endParaRPr lang="en-US"/>
        </a:p>
      </dgm:t>
    </dgm:pt>
    <dgm:pt modelId="{5B80C6DC-7D77-498E-ADC3-890C0680A91A}" type="sibTrans" cxnId="{A6BABB0A-623B-400D-A7FC-5371734BAA6D}">
      <dgm:prSet/>
      <dgm:spPr/>
      <dgm:t>
        <a:bodyPr/>
        <a:lstStyle/>
        <a:p>
          <a:endParaRPr lang="en-US"/>
        </a:p>
      </dgm:t>
    </dgm:pt>
    <dgm:pt modelId="{2D18136B-4674-4008-A08D-491666807D4C}">
      <dgm:prSet/>
      <dgm:spPr/>
      <dgm:t>
        <a:bodyPr/>
        <a:lstStyle/>
        <a:p>
          <a:r>
            <a:rPr lang="en-US" dirty="0"/>
            <a:t>Easier to </a:t>
          </a:r>
          <a:br>
            <a:rPr lang="en-US" dirty="0"/>
          </a:br>
          <a:r>
            <a:rPr lang="en-US" b="1" dirty="0">
              <a:solidFill>
                <a:schemeClr val="accent4"/>
              </a:solidFill>
            </a:rPr>
            <a:t>prevent</a:t>
          </a:r>
          <a:r>
            <a:rPr lang="en-US" dirty="0"/>
            <a:t> </a:t>
          </a:r>
          <a:br>
            <a:rPr lang="en-US" dirty="0"/>
          </a:br>
          <a:r>
            <a:rPr lang="en-US" dirty="0"/>
            <a:t>problems</a:t>
          </a:r>
        </a:p>
      </dgm:t>
    </dgm:pt>
    <dgm:pt modelId="{06A2322B-A33E-4728-8049-AB2E500F279B}" type="parTrans" cxnId="{52C9EE93-CBAE-4A60-9B77-36FE66214A32}">
      <dgm:prSet/>
      <dgm:spPr/>
      <dgm:t>
        <a:bodyPr/>
        <a:lstStyle/>
        <a:p>
          <a:endParaRPr lang="en-US"/>
        </a:p>
      </dgm:t>
    </dgm:pt>
    <dgm:pt modelId="{8B4C9BAE-10A1-4995-A834-AC77CBB5ED0C}" type="sibTrans" cxnId="{52C9EE93-CBAE-4A60-9B77-36FE66214A32}">
      <dgm:prSet/>
      <dgm:spPr/>
      <dgm:t>
        <a:bodyPr/>
        <a:lstStyle/>
        <a:p>
          <a:endParaRPr lang="en-US"/>
        </a:p>
      </dgm:t>
    </dgm:pt>
    <dgm:pt modelId="{B7CE6478-E6F6-4146-A182-A709348A7627}" type="pres">
      <dgm:prSet presAssocID="{41358DEE-9C55-4772-8908-98942C93C798}" presName="Name0" presStyleCnt="0">
        <dgm:presLayoutVars>
          <dgm:dir/>
          <dgm:resizeHandles val="exact"/>
        </dgm:presLayoutVars>
      </dgm:prSet>
      <dgm:spPr/>
    </dgm:pt>
    <dgm:pt modelId="{D1C11D9F-A95A-4B0F-8E10-7A751771A442}" type="pres">
      <dgm:prSet presAssocID="{3D4DADCB-4C96-4BAD-B4DD-F1D7F03FC069}" presName="node" presStyleLbl="node1" presStyleIdx="0" presStyleCnt="3" custScaleY="126959">
        <dgm:presLayoutVars>
          <dgm:bulletEnabled val="1"/>
        </dgm:presLayoutVars>
      </dgm:prSet>
      <dgm:spPr/>
    </dgm:pt>
    <dgm:pt modelId="{1A06A3CA-7450-42E4-BB9C-E782DCC4074F}" type="pres">
      <dgm:prSet presAssocID="{55A7EEE6-9B17-4654-A3FE-03B4FE2B4878}" presName="sibTrans" presStyleLbl="sibTrans2D1" presStyleIdx="0" presStyleCnt="2"/>
      <dgm:spPr/>
    </dgm:pt>
    <dgm:pt modelId="{2E6E108C-4EEB-4275-8775-D3AC0F34EDAF}" type="pres">
      <dgm:prSet presAssocID="{55A7EEE6-9B17-4654-A3FE-03B4FE2B4878}" presName="connectorText" presStyleLbl="sibTrans2D1" presStyleIdx="0" presStyleCnt="2"/>
      <dgm:spPr/>
    </dgm:pt>
    <dgm:pt modelId="{22AB1F1E-3FBA-476C-A4ED-A77B580A4800}" type="pres">
      <dgm:prSet presAssocID="{5FDECA9A-6A4E-4FF5-9DD2-81BE2243D0DF}" presName="node" presStyleLbl="node1" presStyleIdx="1" presStyleCnt="3" custScaleY="126959">
        <dgm:presLayoutVars>
          <dgm:bulletEnabled val="1"/>
        </dgm:presLayoutVars>
      </dgm:prSet>
      <dgm:spPr/>
    </dgm:pt>
    <dgm:pt modelId="{22CE4379-862C-411C-A531-A9A3E63B00F0}" type="pres">
      <dgm:prSet presAssocID="{5B80C6DC-7D77-498E-ADC3-890C0680A91A}" presName="sibTrans" presStyleLbl="sibTrans2D1" presStyleIdx="1" presStyleCnt="2"/>
      <dgm:spPr/>
    </dgm:pt>
    <dgm:pt modelId="{8FDF7B6A-FAA6-4761-9204-4589C903AF93}" type="pres">
      <dgm:prSet presAssocID="{5B80C6DC-7D77-498E-ADC3-890C0680A91A}" presName="connectorText" presStyleLbl="sibTrans2D1" presStyleIdx="1" presStyleCnt="2"/>
      <dgm:spPr/>
    </dgm:pt>
    <dgm:pt modelId="{91588140-7E9B-4B93-B01F-D1DC6BCECC72}" type="pres">
      <dgm:prSet presAssocID="{2D18136B-4674-4008-A08D-491666807D4C}" presName="node" presStyleLbl="node1" presStyleIdx="2" presStyleCnt="3" custScaleY="126959">
        <dgm:presLayoutVars>
          <dgm:bulletEnabled val="1"/>
        </dgm:presLayoutVars>
      </dgm:prSet>
      <dgm:spPr/>
    </dgm:pt>
  </dgm:ptLst>
  <dgm:cxnLst>
    <dgm:cxn modelId="{A6BABB0A-623B-400D-A7FC-5371734BAA6D}" srcId="{41358DEE-9C55-4772-8908-98942C93C798}" destId="{5FDECA9A-6A4E-4FF5-9DD2-81BE2243D0DF}" srcOrd="1" destOrd="0" parTransId="{9A3C83D6-D993-4E39-B516-14268B5EF3BD}" sibTransId="{5B80C6DC-7D77-498E-ADC3-890C0680A91A}"/>
    <dgm:cxn modelId="{35406914-D4CF-4A43-8B98-D5C8B90CE3C0}" type="presOf" srcId="{41358DEE-9C55-4772-8908-98942C93C798}" destId="{B7CE6478-E6F6-4146-A182-A709348A7627}" srcOrd="0" destOrd="0" presId="urn:microsoft.com/office/officeart/2005/8/layout/process1"/>
    <dgm:cxn modelId="{9A04BC26-8001-4375-9C56-770D2C1D1FE0}" type="presOf" srcId="{5B80C6DC-7D77-498E-ADC3-890C0680A91A}" destId="{22CE4379-862C-411C-A531-A9A3E63B00F0}" srcOrd="0" destOrd="0" presId="urn:microsoft.com/office/officeart/2005/8/layout/process1"/>
    <dgm:cxn modelId="{304B885F-CAC6-4E73-A7AC-70D99969F33E}" srcId="{41358DEE-9C55-4772-8908-98942C93C798}" destId="{3D4DADCB-4C96-4BAD-B4DD-F1D7F03FC069}" srcOrd="0" destOrd="0" parTransId="{1DDEDBF8-ED85-4482-A875-1FB5E7D5E544}" sibTransId="{55A7EEE6-9B17-4654-A3FE-03B4FE2B4878}"/>
    <dgm:cxn modelId="{5DC18E43-E5C1-4D8E-B107-CBBD7BEB4B5C}" type="presOf" srcId="{5FDECA9A-6A4E-4FF5-9DD2-81BE2243D0DF}" destId="{22AB1F1E-3FBA-476C-A4ED-A77B580A4800}" srcOrd="0" destOrd="0" presId="urn:microsoft.com/office/officeart/2005/8/layout/process1"/>
    <dgm:cxn modelId="{924C1C50-D932-4DA8-B169-AC6830FF3FA2}" type="presOf" srcId="{55A7EEE6-9B17-4654-A3FE-03B4FE2B4878}" destId="{2E6E108C-4EEB-4275-8775-D3AC0F34EDAF}" srcOrd="1" destOrd="0" presId="urn:microsoft.com/office/officeart/2005/8/layout/process1"/>
    <dgm:cxn modelId="{FFB6AF71-3E28-45D8-B273-6A4FB7ED5108}" type="presOf" srcId="{5B80C6DC-7D77-498E-ADC3-890C0680A91A}" destId="{8FDF7B6A-FAA6-4761-9204-4589C903AF93}" srcOrd="1" destOrd="0" presId="urn:microsoft.com/office/officeart/2005/8/layout/process1"/>
    <dgm:cxn modelId="{578CF179-5BFE-4305-A21F-ED29A20BA9B1}" type="presOf" srcId="{2D18136B-4674-4008-A08D-491666807D4C}" destId="{91588140-7E9B-4B93-B01F-D1DC6BCECC72}" srcOrd="0" destOrd="0" presId="urn:microsoft.com/office/officeart/2005/8/layout/process1"/>
    <dgm:cxn modelId="{52C9EE93-CBAE-4A60-9B77-36FE66214A32}" srcId="{41358DEE-9C55-4772-8908-98942C93C798}" destId="{2D18136B-4674-4008-A08D-491666807D4C}" srcOrd="2" destOrd="0" parTransId="{06A2322B-A33E-4728-8049-AB2E500F279B}" sibTransId="{8B4C9BAE-10A1-4995-A834-AC77CBB5ED0C}"/>
    <dgm:cxn modelId="{55455DCC-8024-4959-A259-B0A47F4665BF}" type="presOf" srcId="{3D4DADCB-4C96-4BAD-B4DD-F1D7F03FC069}" destId="{D1C11D9F-A95A-4B0F-8E10-7A751771A442}" srcOrd="0" destOrd="0" presId="urn:microsoft.com/office/officeart/2005/8/layout/process1"/>
    <dgm:cxn modelId="{7720F0DB-4CDA-4176-823F-CFE2E43CA9D6}" type="presOf" srcId="{55A7EEE6-9B17-4654-A3FE-03B4FE2B4878}" destId="{1A06A3CA-7450-42E4-BB9C-E782DCC4074F}" srcOrd="0" destOrd="0" presId="urn:microsoft.com/office/officeart/2005/8/layout/process1"/>
    <dgm:cxn modelId="{64F40913-013C-4C07-9A2F-F931EAAFA2F0}" type="presParOf" srcId="{B7CE6478-E6F6-4146-A182-A709348A7627}" destId="{D1C11D9F-A95A-4B0F-8E10-7A751771A442}" srcOrd="0" destOrd="0" presId="urn:microsoft.com/office/officeart/2005/8/layout/process1"/>
    <dgm:cxn modelId="{FED681B2-1B12-4BE1-8F45-DEB0D48A681F}" type="presParOf" srcId="{B7CE6478-E6F6-4146-A182-A709348A7627}" destId="{1A06A3CA-7450-42E4-BB9C-E782DCC4074F}" srcOrd="1" destOrd="0" presId="urn:microsoft.com/office/officeart/2005/8/layout/process1"/>
    <dgm:cxn modelId="{3A09437A-5F73-4EA1-B220-C262B623E99C}" type="presParOf" srcId="{1A06A3CA-7450-42E4-BB9C-E782DCC4074F}" destId="{2E6E108C-4EEB-4275-8775-D3AC0F34EDAF}" srcOrd="0" destOrd="0" presId="urn:microsoft.com/office/officeart/2005/8/layout/process1"/>
    <dgm:cxn modelId="{FC246675-0DEE-41AB-A6FE-883EB71CD436}" type="presParOf" srcId="{B7CE6478-E6F6-4146-A182-A709348A7627}" destId="{22AB1F1E-3FBA-476C-A4ED-A77B580A4800}" srcOrd="2" destOrd="0" presId="urn:microsoft.com/office/officeart/2005/8/layout/process1"/>
    <dgm:cxn modelId="{6166EAEF-EDD4-4011-BF78-ADCBDEDD2E5B}" type="presParOf" srcId="{B7CE6478-E6F6-4146-A182-A709348A7627}" destId="{22CE4379-862C-411C-A531-A9A3E63B00F0}" srcOrd="3" destOrd="0" presId="urn:microsoft.com/office/officeart/2005/8/layout/process1"/>
    <dgm:cxn modelId="{CA87E855-059F-482F-8D15-7B1FBD51774D}" type="presParOf" srcId="{22CE4379-862C-411C-A531-A9A3E63B00F0}" destId="{8FDF7B6A-FAA6-4761-9204-4589C903AF93}" srcOrd="0" destOrd="0" presId="urn:microsoft.com/office/officeart/2005/8/layout/process1"/>
    <dgm:cxn modelId="{747042CA-43C9-4820-A341-3678731D8167}" type="presParOf" srcId="{B7CE6478-E6F6-4146-A182-A709348A7627}" destId="{91588140-7E9B-4B93-B01F-D1DC6BCECC7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11D9F-A95A-4B0F-8E10-7A751771A442}">
      <dsp:nvSpPr>
        <dsp:cNvPr id="0" name=""/>
        <dsp:cNvSpPr/>
      </dsp:nvSpPr>
      <dsp:spPr>
        <a:xfrm>
          <a:off x="9554" y="1087716"/>
          <a:ext cx="2855813" cy="21933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Do more faster</a:t>
          </a:r>
        </a:p>
      </dsp:txBody>
      <dsp:txXfrm>
        <a:off x="73796" y="1151958"/>
        <a:ext cx="2727329" cy="2064883"/>
      </dsp:txXfrm>
    </dsp:sp>
    <dsp:sp modelId="{1A06A3CA-7450-42E4-BB9C-E782DCC4074F}">
      <dsp:nvSpPr>
        <dsp:cNvPr id="0" name=""/>
        <dsp:cNvSpPr/>
      </dsp:nvSpPr>
      <dsp:spPr>
        <a:xfrm>
          <a:off x="3150949" y="1830279"/>
          <a:ext cx="605432" cy="7082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3150949" y="1971927"/>
        <a:ext cx="423802" cy="424945"/>
      </dsp:txXfrm>
    </dsp:sp>
    <dsp:sp modelId="{22AB1F1E-3FBA-476C-A4ED-A77B580A4800}">
      <dsp:nvSpPr>
        <dsp:cNvPr id="0" name=""/>
        <dsp:cNvSpPr/>
      </dsp:nvSpPr>
      <dsp:spPr>
        <a:xfrm>
          <a:off x="4007693" y="1087716"/>
          <a:ext cx="2855813" cy="21933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Less time on routine tasks</a:t>
          </a:r>
        </a:p>
      </dsp:txBody>
      <dsp:txXfrm>
        <a:off x="4071935" y="1151958"/>
        <a:ext cx="2727329" cy="2064883"/>
      </dsp:txXfrm>
    </dsp:sp>
    <dsp:sp modelId="{22CE4379-862C-411C-A531-A9A3E63B00F0}">
      <dsp:nvSpPr>
        <dsp:cNvPr id="0" name=""/>
        <dsp:cNvSpPr/>
      </dsp:nvSpPr>
      <dsp:spPr>
        <a:xfrm>
          <a:off x="7149087" y="1830279"/>
          <a:ext cx="605432" cy="7082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7149087" y="1971927"/>
        <a:ext cx="423802" cy="424945"/>
      </dsp:txXfrm>
    </dsp:sp>
    <dsp:sp modelId="{91588140-7E9B-4B93-B01F-D1DC6BCECC72}">
      <dsp:nvSpPr>
        <dsp:cNvPr id="0" name=""/>
        <dsp:cNvSpPr/>
      </dsp:nvSpPr>
      <dsp:spPr>
        <a:xfrm>
          <a:off x="8005831" y="1087716"/>
          <a:ext cx="2855813" cy="21933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More time on unique tasks</a:t>
          </a:r>
        </a:p>
      </dsp:txBody>
      <dsp:txXfrm>
        <a:off x="8070073" y="1151958"/>
        <a:ext cx="2727329" cy="20648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11D9F-A95A-4B0F-8E10-7A751771A442}">
      <dsp:nvSpPr>
        <dsp:cNvPr id="0" name=""/>
        <dsp:cNvSpPr/>
      </dsp:nvSpPr>
      <dsp:spPr>
        <a:xfrm>
          <a:off x="9554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Save on labor costs</a:t>
          </a:r>
        </a:p>
      </dsp:txBody>
      <dsp:txXfrm>
        <a:off x="73270" y="1160402"/>
        <a:ext cx="2728381" cy="2047995"/>
      </dsp:txXfrm>
    </dsp:sp>
    <dsp:sp modelId="{1A06A3CA-7450-42E4-BB9C-E782DCC4074F}">
      <dsp:nvSpPr>
        <dsp:cNvPr id="0" name=""/>
        <dsp:cNvSpPr/>
      </dsp:nvSpPr>
      <dsp:spPr>
        <a:xfrm>
          <a:off x="3150949" y="1830279"/>
          <a:ext cx="605432" cy="7082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3150949" y="1971927"/>
        <a:ext cx="423802" cy="424945"/>
      </dsp:txXfrm>
    </dsp:sp>
    <dsp:sp modelId="{22AB1F1E-3FBA-476C-A4ED-A77B580A4800}">
      <dsp:nvSpPr>
        <dsp:cNvPr id="0" name=""/>
        <dsp:cNvSpPr/>
      </dsp:nvSpPr>
      <dsp:spPr>
        <a:xfrm>
          <a:off x="4007693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Mitigate labor shortages</a:t>
          </a:r>
        </a:p>
      </dsp:txBody>
      <dsp:txXfrm>
        <a:off x="4071409" y="1160402"/>
        <a:ext cx="2728381" cy="2047995"/>
      </dsp:txXfrm>
    </dsp:sp>
    <dsp:sp modelId="{22CE4379-862C-411C-A531-A9A3E63B00F0}">
      <dsp:nvSpPr>
        <dsp:cNvPr id="0" name=""/>
        <dsp:cNvSpPr/>
      </dsp:nvSpPr>
      <dsp:spPr>
        <a:xfrm>
          <a:off x="7149087" y="1830279"/>
          <a:ext cx="605432" cy="7082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7149087" y="1971927"/>
        <a:ext cx="423802" cy="424945"/>
      </dsp:txXfrm>
    </dsp:sp>
    <dsp:sp modelId="{91588140-7E9B-4B93-B01F-D1DC6BCECC72}">
      <dsp:nvSpPr>
        <dsp:cNvPr id="0" name=""/>
        <dsp:cNvSpPr/>
      </dsp:nvSpPr>
      <dsp:spPr>
        <a:xfrm>
          <a:off x="8005831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Increase your value to your employer</a:t>
          </a:r>
        </a:p>
      </dsp:txBody>
      <dsp:txXfrm>
        <a:off x="8069547" y="1160402"/>
        <a:ext cx="2728381" cy="20479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11D9F-A95A-4B0F-8E10-7A751771A442}">
      <dsp:nvSpPr>
        <dsp:cNvPr id="0" name=""/>
        <dsp:cNvSpPr/>
      </dsp:nvSpPr>
      <dsp:spPr>
        <a:xfrm>
          <a:off x="9554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Humans make mistakes</a:t>
          </a:r>
        </a:p>
      </dsp:txBody>
      <dsp:txXfrm>
        <a:off x="73270" y="1160402"/>
        <a:ext cx="2728381" cy="2047995"/>
      </dsp:txXfrm>
    </dsp:sp>
    <dsp:sp modelId="{1A06A3CA-7450-42E4-BB9C-E782DCC4074F}">
      <dsp:nvSpPr>
        <dsp:cNvPr id="0" name=""/>
        <dsp:cNvSpPr/>
      </dsp:nvSpPr>
      <dsp:spPr>
        <a:xfrm>
          <a:off x="3150949" y="1830279"/>
          <a:ext cx="605432" cy="7082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150949" y="1971927"/>
        <a:ext cx="423802" cy="424945"/>
      </dsp:txXfrm>
    </dsp:sp>
    <dsp:sp modelId="{22AB1F1E-3FBA-476C-A4ED-A77B580A4800}">
      <dsp:nvSpPr>
        <dsp:cNvPr id="0" name=""/>
        <dsp:cNvSpPr/>
      </dsp:nvSpPr>
      <dsp:spPr>
        <a:xfrm>
          <a:off x="4007693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Automation makes the same mistake repeatedly</a:t>
          </a:r>
        </a:p>
      </dsp:txBody>
      <dsp:txXfrm>
        <a:off x="4071409" y="1160402"/>
        <a:ext cx="2728381" cy="2047995"/>
      </dsp:txXfrm>
    </dsp:sp>
    <dsp:sp modelId="{22CE4379-862C-411C-A531-A9A3E63B00F0}">
      <dsp:nvSpPr>
        <dsp:cNvPr id="0" name=""/>
        <dsp:cNvSpPr/>
      </dsp:nvSpPr>
      <dsp:spPr>
        <a:xfrm>
          <a:off x="7149087" y="1830279"/>
          <a:ext cx="605432" cy="7082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7149087" y="1971927"/>
        <a:ext cx="423802" cy="424945"/>
      </dsp:txXfrm>
    </dsp:sp>
    <dsp:sp modelId="{91588140-7E9B-4B93-B01F-D1DC6BCECC72}">
      <dsp:nvSpPr>
        <dsp:cNvPr id="0" name=""/>
        <dsp:cNvSpPr/>
      </dsp:nvSpPr>
      <dsp:spPr>
        <a:xfrm>
          <a:off x="8005831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Fixing automation fixes the error </a:t>
          </a:r>
          <a:r>
            <a:rPr lang="en-US" sz="2800" i="1" kern="1200" dirty="0"/>
            <a:t>forever</a:t>
          </a:r>
          <a:endParaRPr lang="en-US" sz="2800" kern="1200" dirty="0"/>
        </a:p>
      </dsp:txBody>
      <dsp:txXfrm>
        <a:off x="8069547" y="1160402"/>
        <a:ext cx="2728381" cy="20479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11D9F-A95A-4B0F-8E10-7A751771A442}">
      <dsp:nvSpPr>
        <dsp:cNvPr id="0" name=""/>
        <dsp:cNvSpPr/>
      </dsp:nvSpPr>
      <dsp:spPr>
        <a:xfrm>
          <a:off x="9554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Product releases are getting faster</a:t>
          </a:r>
        </a:p>
      </dsp:txBody>
      <dsp:txXfrm>
        <a:off x="73270" y="1160402"/>
        <a:ext cx="2728381" cy="2047995"/>
      </dsp:txXfrm>
    </dsp:sp>
    <dsp:sp modelId="{1A06A3CA-7450-42E4-BB9C-E782DCC4074F}">
      <dsp:nvSpPr>
        <dsp:cNvPr id="0" name=""/>
        <dsp:cNvSpPr/>
      </dsp:nvSpPr>
      <dsp:spPr>
        <a:xfrm>
          <a:off x="3150949" y="1830279"/>
          <a:ext cx="605432" cy="7082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3150949" y="1971927"/>
        <a:ext cx="423802" cy="424945"/>
      </dsp:txXfrm>
    </dsp:sp>
    <dsp:sp modelId="{22AB1F1E-3FBA-476C-A4ED-A77B580A4800}">
      <dsp:nvSpPr>
        <dsp:cNvPr id="0" name=""/>
        <dsp:cNvSpPr/>
      </dsp:nvSpPr>
      <dsp:spPr>
        <a:xfrm>
          <a:off x="4007693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Upgrades and new installs are more frequent</a:t>
          </a:r>
        </a:p>
      </dsp:txBody>
      <dsp:txXfrm>
        <a:off x="4071409" y="1160402"/>
        <a:ext cx="2728381" cy="2047995"/>
      </dsp:txXfrm>
    </dsp:sp>
    <dsp:sp modelId="{22CE4379-862C-411C-A531-A9A3E63B00F0}">
      <dsp:nvSpPr>
        <dsp:cNvPr id="0" name=""/>
        <dsp:cNvSpPr/>
      </dsp:nvSpPr>
      <dsp:spPr>
        <a:xfrm>
          <a:off x="7149087" y="1830279"/>
          <a:ext cx="605432" cy="7082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7149087" y="1971927"/>
        <a:ext cx="423802" cy="424945"/>
      </dsp:txXfrm>
    </dsp:sp>
    <dsp:sp modelId="{91588140-7E9B-4B93-B01F-D1DC6BCECC72}">
      <dsp:nvSpPr>
        <dsp:cNvPr id="0" name=""/>
        <dsp:cNvSpPr/>
      </dsp:nvSpPr>
      <dsp:spPr>
        <a:xfrm>
          <a:off x="8005831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Faster results make happy customers</a:t>
          </a:r>
        </a:p>
      </dsp:txBody>
      <dsp:txXfrm>
        <a:off x="8069547" y="1160402"/>
        <a:ext cx="2728381" cy="204799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11D9F-A95A-4B0F-8E10-7A751771A442}">
      <dsp:nvSpPr>
        <dsp:cNvPr id="0" name=""/>
        <dsp:cNvSpPr/>
      </dsp:nvSpPr>
      <dsp:spPr>
        <a:xfrm>
          <a:off x="9554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Easier to </a:t>
          </a:r>
          <a:r>
            <a:rPr lang="en-US" sz="3200" b="1" kern="1200" dirty="0">
              <a:solidFill>
                <a:schemeClr val="accent4"/>
              </a:solidFill>
            </a:rPr>
            <a:t>identify</a:t>
          </a:r>
          <a:r>
            <a:rPr lang="en-US" sz="3200" kern="1200" dirty="0"/>
            <a:t> problems</a:t>
          </a:r>
        </a:p>
      </dsp:txBody>
      <dsp:txXfrm>
        <a:off x="73270" y="1160402"/>
        <a:ext cx="2728381" cy="2047995"/>
      </dsp:txXfrm>
    </dsp:sp>
    <dsp:sp modelId="{1A06A3CA-7450-42E4-BB9C-E782DCC4074F}">
      <dsp:nvSpPr>
        <dsp:cNvPr id="0" name=""/>
        <dsp:cNvSpPr/>
      </dsp:nvSpPr>
      <dsp:spPr>
        <a:xfrm>
          <a:off x="3150949" y="1830279"/>
          <a:ext cx="605432" cy="7082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3150949" y="1971927"/>
        <a:ext cx="423802" cy="424945"/>
      </dsp:txXfrm>
    </dsp:sp>
    <dsp:sp modelId="{22AB1F1E-3FBA-476C-A4ED-A77B580A4800}">
      <dsp:nvSpPr>
        <dsp:cNvPr id="0" name=""/>
        <dsp:cNvSpPr/>
      </dsp:nvSpPr>
      <dsp:spPr>
        <a:xfrm>
          <a:off x="4007693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Easier to </a:t>
          </a:r>
          <a:r>
            <a:rPr lang="en-US" sz="3100" b="1" kern="1200" dirty="0">
              <a:solidFill>
                <a:schemeClr val="accent4"/>
              </a:solidFill>
            </a:rPr>
            <a:t>predict</a:t>
          </a:r>
          <a:r>
            <a:rPr lang="en-US" sz="3100" kern="1200" dirty="0"/>
            <a:t> problems</a:t>
          </a:r>
        </a:p>
      </dsp:txBody>
      <dsp:txXfrm>
        <a:off x="4071409" y="1160402"/>
        <a:ext cx="2728381" cy="2047995"/>
      </dsp:txXfrm>
    </dsp:sp>
    <dsp:sp modelId="{22CE4379-862C-411C-A531-A9A3E63B00F0}">
      <dsp:nvSpPr>
        <dsp:cNvPr id="0" name=""/>
        <dsp:cNvSpPr/>
      </dsp:nvSpPr>
      <dsp:spPr>
        <a:xfrm>
          <a:off x="7149087" y="1830279"/>
          <a:ext cx="605432" cy="7082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7149087" y="1971927"/>
        <a:ext cx="423802" cy="424945"/>
      </dsp:txXfrm>
    </dsp:sp>
    <dsp:sp modelId="{91588140-7E9B-4B93-B01F-D1DC6BCECC72}">
      <dsp:nvSpPr>
        <dsp:cNvPr id="0" name=""/>
        <dsp:cNvSpPr/>
      </dsp:nvSpPr>
      <dsp:spPr>
        <a:xfrm>
          <a:off x="8005831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Easier to </a:t>
          </a:r>
          <a:br>
            <a:rPr lang="en-US" sz="3000" kern="1200" dirty="0"/>
          </a:br>
          <a:r>
            <a:rPr lang="en-US" sz="3000" b="1" kern="1200" dirty="0">
              <a:solidFill>
                <a:schemeClr val="accent4"/>
              </a:solidFill>
            </a:rPr>
            <a:t>prevent</a:t>
          </a:r>
          <a:r>
            <a:rPr lang="en-US" sz="3000" kern="1200" dirty="0"/>
            <a:t> </a:t>
          </a:r>
          <a:br>
            <a:rPr lang="en-US" sz="3000" kern="1200" dirty="0"/>
          </a:br>
          <a:r>
            <a:rPr lang="en-US" sz="3000" kern="1200" dirty="0"/>
            <a:t>problems</a:t>
          </a:r>
        </a:p>
      </dsp:txBody>
      <dsp:txXfrm>
        <a:off x="8069547" y="1160402"/>
        <a:ext cx="2728381" cy="20479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13C8A-11F9-4768-B07B-C8C4017109A6}" type="datetimeFigureOut">
              <a:rPr lang="en-US" smtClean="0"/>
              <a:t>7/28/2017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6673D-A7D2-47E4-9E64-948C4CAFD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377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740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</a:t>
            </a:r>
            <a:r>
              <a:rPr lang="en-US" baseline="0" dirty="0"/>
              <a:t> of the things I love most in life– My husband, my pups, my food (I love to cook), and my city.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480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633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doesn’t want free advice from Brent</a:t>
            </a:r>
            <a:r>
              <a:rPr lang="en-US" baseline="0" dirty="0"/>
              <a:t> Ozar or Aaron Bertrand?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652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doesn’t want free advice from Brent</a:t>
            </a:r>
            <a:r>
              <a:rPr lang="en-US" baseline="0" dirty="0"/>
              <a:t> Ozar or Aaron Bertrand?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915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36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686800" cy="685800"/>
          </a:xfrm>
        </p:spPr>
        <p:txBody>
          <a:bodyPr anchor="ctr"/>
          <a:lstStyle>
            <a:lvl1pPr marL="0" indent="0" algn="l" eaLnBrk="1" latinLnBrk="0" hangingPunct="1">
              <a:buNone/>
              <a:defRPr kumimoji="0" sz="3733">
                <a:solidFill>
                  <a:srgbClr val="FFFFFF"/>
                </a:solidFill>
              </a:defRPr>
            </a:lvl1pPr>
            <a:lvl2pPr marL="609585" indent="0" algn="ctr" eaLnBrk="1" latinLnBrk="0" hangingPunct="1">
              <a:buNone/>
            </a:lvl2pPr>
            <a:lvl3pPr marL="1219170" indent="0" algn="ctr" eaLnBrk="1" latinLnBrk="0" hangingPunct="1">
              <a:buNone/>
            </a:lvl3pPr>
            <a:lvl4pPr marL="1828754" indent="0" algn="ctr" eaLnBrk="1" latinLnBrk="0" hangingPunct="1">
              <a:buNone/>
            </a:lvl4pPr>
            <a:lvl5pPr marL="2438339" indent="0" algn="ctr" eaLnBrk="1" latinLnBrk="0" hangingPunct="1">
              <a:buNone/>
            </a:lvl5pPr>
            <a:lvl6pPr marL="3047924" indent="0" algn="ctr" eaLnBrk="1" latinLnBrk="0" hangingPunct="1">
              <a:buNone/>
            </a:lvl6pPr>
            <a:lvl7pPr marL="3657509" indent="0" algn="ctr" eaLnBrk="1" latinLnBrk="0" hangingPunct="1">
              <a:buNone/>
            </a:lvl7pPr>
            <a:lvl8pPr marL="4267093" indent="0" algn="ctr" eaLnBrk="1" latinLnBrk="0" hangingPunct="1">
              <a:buNone/>
            </a:lvl8pPr>
            <a:lvl9pPr marL="4876678" indent="0" algn="ctr" eaLnBrk="1" latinLnBrk="0" hangingPunct="1">
              <a:buNone/>
            </a:lvl9pPr>
            <a:extLst/>
          </a:lstStyle>
          <a:p>
            <a:pPr eaLnBrk="1" latinLnBrk="1" hangingPunct="1"/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eaLnBrk="1" latinLnBrk="0" hangingPunct="1">
              <a:defRPr kumimoji="0" sz="2667">
                <a:solidFill>
                  <a:srgbClr val="FFFFFF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7/28/2017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3149600" y="3124200"/>
            <a:ext cx="8636000" cy="2717800"/>
          </a:xfrm>
        </p:spPr>
        <p:txBody>
          <a:bodyPr rtlCol="0" anchor="b"/>
          <a:lstStyle>
            <a:lvl1pPr eaLnBrk="1" latinLnBrk="0" hangingPunct="1">
              <a:defRPr kumimoji="0" cap="all" baseline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7372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76891" y="0"/>
            <a:ext cx="10115109" cy="4559808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 eaLnBrk="1" latinLnBrk="0" hangingPunct="1">
              <a:buNone/>
              <a:defRPr kumimoji="0" sz="4267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 eaLnBrk="1" latinLnBrk="0" hangingPunct="1">
              <a:buFontTx/>
              <a:buNone/>
              <a:defRPr kumimoji="0" sz="2267"/>
            </a:lvl1pPr>
            <a:lvl2pPr eaLnBrk="1" latinLnBrk="0" hangingPunct="1">
              <a:buFontTx/>
              <a:buNone/>
              <a:defRPr kumimoji="0" sz="1600"/>
            </a:lvl2pPr>
            <a:lvl3pPr eaLnBrk="1" latinLnBrk="0" hangingPunct="1">
              <a:buFontTx/>
              <a:buNone/>
              <a:defRPr kumimoji="0" sz="1333"/>
            </a:lvl3pPr>
            <a:lvl4pPr eaLnBrk="1" latinLnBrk="0" hangingPunct="1">
              <a:buFontTx/>
              <a:buNone/>
              <a:defRPr kumimoji="0" sz="1200"/>
            </a:lvl4pPr>
            <a:lvl5pPr eaLnBrk="1" latinLnBrk="0" hangingPunct="1">
              <a:buFontTx/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2060448" y="4654296"/>
            <a:ext cx="10119360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724400"/>
            <a:ext cx="9753600" cy="609600"/>
          </a:xfrm>
        </p:spPr>
        <p:txBody>
          <a:bodyPr anchor="ctr"/>
          <a:lstStyle>
            <a:lvl1pPr algn="l" eaLnBrk="1" latinLnBrk="0" hangingPunct="1">
              <a:buNone/>
              <a:defRPr kumimoji="0" sz="3733" b="0">
                <a:solidFill>
                  <a:srgbClr val="FFFFFF"/>
                </a:solidFill>
              </a:defRPr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Rectangle 10"/>
          <p:cNvSpPr/>
          <p:nvPr/>
        </p:nvSpPr>
        <p:spPr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0"/>
            <a:ext cx="3556000" cy="365125"/>
          </a:xfrm>
          <a:prstGeom prst="rect">
            <a:avLst/>
          </a:prstGeom>
        </p:spPr>
        <p:txBody>
          <a:bodyPr rtlCol="0"/>
          <a:lstStyle/>
          <a:p>
            <a:fld id="{B61BEF0D-F0BB-DE4B-95CE-6DB70DBA9567}" type="datetimeFigureOut">
              <a:rPr lang="en-US" smtClean="0"/>
              <a:pPr/>
              <a:t>7/28/2017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9"/>
          </a:xfrm>
        </p:spPr>
        <p:txBody>
          <a:bodyPr rtlCol="0"/>
          <a:lstStyle>
            <a:lvl1pPr eaLnBrk="1" latinLnBrk="0" hangingPunct="1">
              <a:defRPr kumimoji="0" sz="3733"/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  <a:prstGeom prst="rect">
            <a:avLst/>
          </a:prstGeom>
        </p:spPr>
        <p:txBody>
          <a:bodyPr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889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44608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858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8503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1_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1673225"/>
          </a:xfrm>
        </p:spPr>
        <p:txBody>
          <a:bodyPr anchor="t"/>
          <a:lstStyle>
            <a:lvl1pPr eaLnBrk="1" latinLnBrk="0" hangingPunct="1">
              <a:buNone/>
              <a:defRPr kumimoji="0" sz="3733">
                <a:solidFill>
                  <a:schemeClr val="tx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410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12800" y="1803402"/>
            <a:ext cx="5181600" cy="4358165"/>
          </a:xfrm>
        </p:spPr>
        <p:txBody>
          <a:bodyPr/>
          <a:lstStyle/>
          <a:p>
            <a:pPr lvl="0" eaLnBrk="1" latinLnBrk="1" hangingPunct="1"/>
            <a:r>
              <a:rPr lang="en-US"/>
              <a:t>Click to 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459868" y="1803399"/>
            <a:ext cx="5181600" cy="4358167"/>
          </a:xfrm>
        </p:spPr>
        <p:txBody>
          <a:bodyPr/>
          <a:lstStyle/>
          <a:p>
            <a:pPr lvl="0" eaLnBrk="1" latinLnBrk="1" hangingPunct="1"/>
            <a:r>
              <a:rPr lang="en-US"/>
              <a:t>Click to 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71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3534097"/>
          </a:xfrm>
        </p:spPr>
        <p:txBody>
          <a:bodyPr anchor="t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/>
          </p:nvPr>
        </p:nvSpPr>
        <p:spPr>
          <a:xfrm>
            <a:off x="1828801" y="-183352"/>
            <a:ext cx="9497484" cy="1673225"/>
          </a:xfrm>
        </p:spPr>
        <p:txBody>
          <a:bodyPr anchor="b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5" name="Rectangle 1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4593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812800" y="1803400"/>
            <a:ext cx="10871200" cy="43688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28426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12800" y="1803402"/>
            <a:ext cx="5181600" cy="4358165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459868" y="1803399"/>
            <a:ext cx="5181600" cy="4358167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114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157480"/>
            <a:ext cx="10871200" cy="1341120"/>
          </a:xfrm>
        </p:spPr>
        <p:txBody>
          <a:bodyPr anchor="b"/>
          <a:lstStyle>
            <a:lvl1pPr eaLnBrk="1" latinLnBrk="0" hangingPunct="1">
              <a:defRPr kumimoji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559757"/>
            <a:ext cx="5181600" cy="3505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559757"/>
            <a:ext cx="5181600" cy="3505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812800" y="1816383"/>
            <a:ext cx="5181600" cy="707136"/>
          </a:xfrm>
          <a:solidFill>
            <a:schemeClr val="accent2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6400800" y="1816383"/>
            <a:ext cx="5181600" cy="707136"/>
          </a:xfrm>
          <a:solidFill>
            <a:schemeClr val="accent4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5044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38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 eaLnBrk="1" latinLnBrk="0" hangingPunct="1">
              <a:defRPr kumimoji="0">
                <a:solidFill>
                  <a:schemeClr val="tx2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122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5" name="Rectangle 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  <p:grpSp>
        <p:nvGrpSpPr>
          <p:cNvPr id="9" name="Group 8"/>
          <p:cNvGrpSpPr/>
          <p:nvPr userDrawn="1"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0" name="Rectangle 9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6503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1341120"/>
          </a:xfrm>
        </p:spPr>
        <p:txBody>
          <a:bodyPr anchor="b"/>
          <a:lstStyle>
            <a:lvl1pPr algn="l" eaLnBrk="1" latinLnBrk="0" hangingPunct="1">
              <a:buNone/>
              <a:defRPr kumimoji="0" sz="5600" b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905000"/>
            <a:ext cx="2133600" cy="41656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eaLnBrk="1" latinLnBrk="0" hangingPunct="1">
              <a:spcAft>
                <a:spcPts val="1333"/>
              </a:spcAft>
              <a:buNone/>
              <a:defRPr kumimoji="0" sz="2400"/>
            </a:lvl1pPr>
            <a:lvl2pPr eaLnBrk="1" latinLnBrk="0" hangingPunct="1">
              <a:buNone/>
              <a:defRPr kumimoji="0" sz="1600"/>
            </a:lvl2pPr>
            <a:lvl3pPr eaLnBrk="1" latinLnBrk="0" hangingPunct="1">
              <a:buNone/>
              <a:defRPr kumimoji="0" sz="1333"/>
            </a:lvl3pPr>
            <a:lvl4pPr eaLnBrk="1" latinLnBrk="0" hangingPunct="1">
              <a:buNone/>
              <a:defRPr kumimoji="0" sz="1200"/>
            </a:lvl4pPr>
            <a:lvl5pPr eaLnBrk="1" latinLnBrk="0" hangingPunct="1"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149600" y="1905000"/>
            <a:ext cx="8534400" cy="4267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15724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16864" y="1803400"/>
            <a:ext cx="10871200" cy="43230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1" hangingPunct="1"/>
            <a:r>
              <a:rPr kumimoji="0" lang="en-US"/>
              <a:t>Edit Master text styles</a:t>
            </a:r>
          </a:p>
          <a:p>
            <a:pPr lvl="1" eaLnBrk="1" latinLnBrk="1" hangingPunct="1"/>
            <a:r>
              <a:rPr kumimoji="0" lang="en-US"/>
              <a:t>Second level</a:t>
            </a:r>
          </a:p>
          <a:p>
            <a:pPr lvl="2" eaLnBrk="1" latinLnBrk="1" hangingPunct="1"/>
            <a:r>
              <a:rPr kumimoji="0" lang="en-US"/>
              <a:t>Third level</a:t>
            </a:r>
          </a:p>
          <a:p>
            <a:pPr lvl="3" eaLnBrk="1" latinLnBrk="1" hangingPunct="1"/>
            <a:r>
              <a:rPr kumimoji="0" lang="en-US"/>
              <a:t>Fourth level</a:t>
            </a:r>
          </a:p>
          <a:p>
            <a:pPr lvl="4" eaLnBrk="1" latinLnBrk="1" hangingPunct="1"/>
            <a:r>
              <a:rPr kumimoji="0"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460227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505947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787400" y="1505947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498010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867" b="1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134112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eaLnBrk="1" latinLnBrk="1" hangingPunct="1"/>
            <a:r>
              <a:rPr kumimoji="0" lang="en-US"/>
              <a:t>Click to edit Master title style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1" name="Rectangle 10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7" name="Rectangle 16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20" name="TextBox 19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948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673" r:id="rId14"/>
  </p:sldLayoutIdLst>
  <p:txStyles>
    <p:titleStyle>
      <a:lvl1pPr algn="l" rtl="0" eaLnBrk="1" latinLnBrk="0" hangingPunct="1">
        <a:spcBef>
          <a:spcPct val="0"/>
        </a:spcBef>
        <a:buNone/>
        <a:defRPr kumimoji="0" sz="56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426709" indent="-426709" algn="l" rtl="0" eaLnBrk="1" latinLnBrk="0" hangingPunct="1">
        <a:spcBef>
          <a:spcPts val="933"/>
        </a:spcBef>
        <a:buClr>
          <a:schemeClr val="accent2"/>
        </a:buClr>
        <a:buSzPct val="60000"/>
        <a:buFont typeface="Wingdings"/>
        <a:buChar char=""/>
        <a:defRPr kumimoji="0" sz="3867" kern="1200">
          <a:solidFill>
            <a:schemeClr val="tx1"/>
          </a:solidFill>
          <a:latin typeface="+mn-lt"/>
          <a:ea typeface="+mn-ea"/>
          <a:cs typeface="+mn-cs"/>
        </a:defRPr>
      </a:lvl1pPr>
      <a:lvl2pPr marL="853419" indent="-365751" algn="l" rtl="0" eaLnBrk="1" latinLnBrk="0" hangingPunct="1">
        <a:spcBef>
          <a:spcPts val="733"/>
        </a:spcBef>
        <a:buClr>
          <a:schemeClr val="accent1"/>
        </a:buClr>
        <a:buSzPct val="70000"/>
        <a:buFont typeface="Wingdings 2"/>
        <a:buChar char=""/>
        <a:defRPr kumimoji="0" sz="3467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indent="-304792" algn="l" rtl="0" eaLnBrk="1" latinLnBrk="0" hangingPunct="1">
        <a:spcBef>
          <a:spcPts val="667"/>
        </a:spcBef>
        <a:buClr>
          <a:schemeClr val="accent2"/>
        </a:buClr>
        <a:buSzPct val="75000"/>
        <a:buFont typeface="Wingdings"/>
        <a:buChar char=""/>
        <a:defRPr kumimoji="0" sz="3067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304792" algn="l" rtl="0" eaLnBrk="1" latinLnBrk="0" hangingPunct="1">
        <a:spcBef>
          <a:spcPts val="533"/>
        </a:spcBef>
        <a:buClr>
          <a:schemeClr val="accent3"/>
        </a:buClr>
        <a:buSzPct val="7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-304792" algn="l" rtl="0" eaLnBrk="1" latinLnBrk="0" hangingPunct="1">
        <a:spcBef>
          <a:spcPts val="533"/>
        </a:spcBef>
        <a:buClr>
          <a:schemeClr val="accent4"/>
        </a:buClr>
        <a:buSzPct val="6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2804090" indent="-304792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169841" indent="-304792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535592" indent="-304792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01342" indent="-304792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batools.io/slack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Andy Mallon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868" y="908384"/>
            <a:ext cx="11454732" cy="4933616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Consolas" panose="020B0609020204030204" pitchFamily="49" charset="0"/>
              </a:rPr>
              <a:t>PS&gt; .\Install-SqlServer.ps1 </a:t>
            </a:r>
            <a:r>
              <a:rPr lang="en-US" sz="4400" cap="none" dirty="0">
                <a:latin typeface="Consolas" panose="020B0609020204030204" pitchFamily="49" charset="0"/>
              </a:rPr>
              <a:t>"Automating your SQL Server install"</a:t>
            </a:r>
            <a:endParaRPr lang="en-US" cap="none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607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we’ll cover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automation is important</a:t>
            </a:r>
          </a:p>
          <a:p>
            <a:r>
              <a:rPr lang="en-US" dirty="0"/>
              <a:t>Why standard builds are important</a:t>
            </a:r>
          </a:p>
          <a:p>
            <a:r>
              <a:rPr lang="en-US" dirty="0"/>
              <a:t>Why automated </a:t>
            </a:r>
            <a:r>
              <a:rPr lang="en-US" b="1" dirty="0"/>
              <a:t>installs</a:t>
            </a:r>
            <a:r>
              <a:rPr lang="en-US" dirty="0"/>
              <a:t> are important</a:t>
            </a:r>
          </a:p>
          <a:p>
            <a:r>
              <a:rPr lang="en-US" dirty="0"/>
              <a:t>Using the GUI installer to get started</a:t>
            </a:r>
          </a:p>
          <a:p>
            <a:r>
              <a:rPr lang="en-US" dirty="0"/>
              <a:t>Perform an install in one line of PowerShell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959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I start…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has used PowerShell?</a:t>
            </a:r>
          </a:p>
          <a:p>
            <a:r>
              <a:rPr lang="en-US" dirty="0"/>
              <a:t>How comfortable are you with PowerShell?</a:t>
            </a:r>
          </a:p>
          <a:p>
            <a:r>
              <a:rPr lang="en-US" dirty="0"/>
              <a:t>Who has a </a:t>
            </a:r>
            <a:r>
              <a:rPr lang="en-US" b="1" dirty="0">
                <a:solidFill>
                  <a:schemeClr val="accent1"/>
                </a:solidFill>
              </a:rPr>
              <a:t>standard build</a:t>
            </a:r>
            <a:r>
              <a:rPr lang="en-US" dirty="0"/>
              <a:t> for SQL Server?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59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is automation important?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5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I’m lazy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Boring tasks are boring</a:t>
            </a:r>
          </a:p>
          <a:p>
            <a:r>
              <a:rPr lang="en-US" dirty="0"/>
              <a:t>Repetitive tasks are boring</a:t>
            </a:r>
          </a:p>
          <a:p>
            <a:r>
              <a:rPr lang="en-US" dirty="0"/>
              <a:t>I want to work smarter, not harder</a:t>
            </a:r>
          </a:p>
        </p:txBody>
      </p:sp>
      <p:pic>
        <p:nvPicPr>
          <p:cNvPr id="1026" name="Picture 2" descr="https://lh3.googleusercontent.com/esnpwnvKHUvjIwI8iPwLuiyBcdteNyyQUO4tTSvPwdJtqJGKn52_vpduDlrgs92AQEz_M65dprJQEu0AbCvG_HNaJVsSS4GkaFmoDvvDpJGwwsR9sai-Gfn_tfp7NHJlMiN4UKx_adyL7p1GILB81sA_kB6nsX_roFAMUnAUupGacvb0QNZGBpC4jiwZGyHKTclVMhTvMAxg5w4RSZfUeuv8nNgg_omltHfNUcjZxfFxyoVowr9dIpNTrXXJV7jy4tRirlHinsQ2NHjGeS9V4GylitbPS2V1Eurj9kpkBOHfUMq7L5b-ut0RsZ8g7NcNN3ykmY-zKUFV-z49w3bz20ZAkK27g6fbcTIuXYF_hUohPkFVWFZNrjf82_qujrgrrc7VxN6BwKPfF8l4qA9sVTk8V0WR-Av5cWXNDLg5Jc1rrt-N9f-7tD8KpaDYSLg98WCPbf0Rt5AQH3johP3NLw2Lr3daAj0TkJ2npVePNNWWtRMJcpW6SujBjcrPvV3GwUDtYyUgDQtQ5Txtl2O78Rn-oKysIbOaO-RdaddlCZuMFYoQTKckYbIJ1TpEUKL-gLt1U4ne8ofBEePa4g3JzpO8u23AZG0XVcR0pqgI0o9tViI0IwJm0yrm=w604-h453-no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538" y="2039144"/>
            <a:ext cx="51816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281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I’m busy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I have a lot of work to do</a:t>
            </a:r>
          </a:p>
          <a:p>
            <a:r>
              <a:rPr lang="en-US" dirty="0"/>
              <a:t>I like to relax on nights &amp; weekends</a:t>
            </a:r>
          </a:p>
          <a:p>
            <a:r>
              <a:rPr lang="en-US" b="1" dirty="0"/>
              <a:t>I want to be bored</a:t>
            </a:r>
          </a:p>
        </p:txBody>
      </p:sp>
      <p:pic>
        <p:nvPicPr>
          <p:cNvPr id="2050" name="Picture 2" descr="https://lh3.googleusercontent.com/ROL0NQrJ2IzJ0WpeRnEivn38s2qPx6wI8it0cNNvCqpey-wIyeoBt2yEbf85fU927p-CRWHJQpzsF5gmI8XKkc2POxTzO89rslpWWSJE7r3gUbHmA3gDB_PRaNj8rlZWr_sieNZaCGNnmM24rXiaoU5UbstJH6UjZB4hLqTr1GLeIy0vjbRnx2CwXnufArTY3wuqsqoq2b34zXgM4i-ZeZ8KnAdXBlpWChp189jkTv5802jcP-Q-2GSHB7INXKeC31ZW_36hjTx2AeFc07jknPV4Xfu6_BzzGuzzrubcDEVZKzDleA6EmMp2s5tOHZZbdLneLWxcLyvR5N2vENeuXe7MN4ruMHfgtNp8Xqk9o7fXUrRamz-CoqCWUzecOyFOnbC41MqenI07x_2gXmE5z6B56Fqs3ufSpjFP_P61o6R8BaLT_RGfuqFmuonfWbyELLlFy0DX6xSjwrPeHkblD8bkD9kaiUPZwEKkxgCZFzczd1n1Osty1OX7gjNbVjcmaHtcbQh-NmiG8I9tWSFW7rO-JCC5AszSrRYUhmxzoYdUd2oJvFvB_EMln8cwP63ZabHPe1bK2XfPgdFL_B-CtQtOSLTotCbThheI8dUBnR5aJiTIr1dEF_X0uw=w2352-h1324-no"/>
          <p:cNvPicPr>
            <a:picLocks noGrp="1" noChangeAspect="1" noChangeArrowheads="1"/>
          </p:cNvPicPr>
          <p:nvPr>
            <p:ph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4" r="15927"/>
          <a:stretch/>
        </p:blipFill>
        <p:spPr bwMode="auto">
          <a:xfrm>
            <a:off x="6660776" y="1887552"/>
            <a:ext cx="5023224" cy="429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242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have a standard build?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37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Easier to troubleshoot problems</a:t>
            </a:r>
          </a:p>
          <a:p>
            <a:r>
              <a:rPr lang="en-US" dirty="0"/>
              <a:t>Easier to predict behavior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9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DBA is the Sheriff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We’re held accountable for the environment</a:t>
            </a:r>
          </a:p>
          <a:p>
            <a:r>
              <a:rPr lang="en-US" dirty="0"/>
              <a:t>Just because you can doesn’t mean you should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36412" t="25270" r="31907" b="32763"/>
          <a:stretch/>
        </p:blipFill>
        <p:spPr>
          <a:xfrm>
            <a:off x="7628966" y="1806098"/>
            <a:ext cx="3191434" cy="4227613"/>
          </a:xfrm>
        </p:spPr>
      </p:pic>
    </p:spTree>
    <p:extLst>
      <p:ext uri="{BB962C8B-B14F-4D97-AF65-F5344CB8AC3E}">
        <p14:creationId xmlns:p14="http://schemas.microsoft.com/office/powerpoint/2010/main" val="2745205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Builds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default install</a:t>
            </a:r>
          </a:p>
          <a:p>
            <a:endParaRPr lang="en-US" dirty="0"/>
          </a:p>
          <a:p>
            <a:r>
              <a:rPr lang="en-US" dirty="0"/>
              <a:t>Everyone uses it unless they can’t</a:t>
            </a:r>
          </a:p>
          <a:p>
            <a:endParaRPr lang="en-US" dirty="0"/>
          </a:p>
          <a:p>
            <a:r>
              <a:rPr lang="en-US" dirty="0"/>
              <a:t>SLAs are based on </a:t>
            </a:r>
            <a:r>
              <a:rPr lang="en-US" b="1" dirty="0"/>
              <a:t>this</a:t>
            </a:r>
            <a:r>
              <a:rPr lang="en-US" dirty="0"/>
              <a:t> configuration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Collation</a:t>
            </a:r>
          </a:p>
          <a:p>
            <a:pPr lvl="1"/>
            <a:r>
              <a:rPr lang="en-US" dirty="0"/>
              <a:t>Latin1_General_CI_AI</a:t>
            </a:r>
          </a:p>
          <a:p>
            <a:r>
              <a:rPr lang="en-US" dirty="0"/>
              <a:t>MAXDOP</a:t>
            </a:r>
          </a:p>
          <a:p>
            <a:pPr lvl="1"/>
            <a:r>
              <a:rPr lang="en-US" dirty="0"/>
              <a:t>CPUs/NUMA, 8 max</a:t>
            </a:r>
          </a:p>
          <a:p>
            <a:r>
              <a:rPr lang="en-US" dirty="0"/>
              <a:t>Installed Features</a:t>
            </a:r>
          </a:p>
          <a:p>
            <a:pPr lvl="1"/>
            <a:r>
              <a:rPr lang="en-US" dirty="0"/>
              <a:t>Full-Text Indexing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22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Builds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Supported alternatives</a:t>
            </a:r>
          </a:p>
          <a:p>
            <a:r>
              <a:rPr lang="en-US" dirty="0"/>
              <a:t>You’ve determined potential pitfalls</a:t>
            </a:r>
          </a:p>
          <a:p>
            <a:r>
              <a:rPr lang="en-US" dirty="0"/>
              <a:t>SLAs are usually lower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Collation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apps</a:t>
            </a:r>
          </a:p>
          <a:p>
            <a:r>
              <a:rPr lang="en-US" dirty="0"/>
              <a:t>MAXDOP</a:t>
            </a:r>
          </a:p>
          <a:p>
            <a:pPr lvl="1"/>
            <a:r>
              <a:rPr lang="en-US" dirty="0"/>
              <a:t>SharePoint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  <a:p>
            <a:r>
              <a:rPr lang="en-US" dirty="0"/>
              <a:t>Installed Features</a:t>
            </a:r>
          </a:p>
          <a:p>
            <a:pPr lvl="1"/>
            <a:r>
              <a:rPr lang="en-US" dirty="0"/>
              <a:t>If an application requires 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77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Andy Mallon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Working with SQL Server since 2003 and SQL Server 2000</a:t>
            </a:r>
          </a:p>
          <a:p>
            <a:r>
              <a:rPr lang="en-US"/>
              <a:t>Background in Tech Support</a:t>
            </a:r>
          </a:p>
          <a:p>
            <a:r>
              <a:rPr lang="en-US"/>
              <a:t>Managed databases in many industries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Lazy</a:t>
            </a:r>
          </a:p>
          <a:p>
            <a:r>
              <a:rPr lang="en-US"/>
              <a:t>Impatient</a:t>
            </a:r>
          </a:p>
          <a:p>
            <a:pPr lvl="1"/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12800" y="3964940"/>
            <a:ext cx="6543495" cy="809302"/>
          </a:xfrm>
          <a:prstGeom prst="rect">
            <a:avLst/>
          </a:prstGeom>
        </p:spPr>
        <p:txBody>
          <a:bodyPr vert="horz" numCol="2">
            <a:normAutofit fontScale="70000" lnSpcReduction="20000"/>
          </a:bodyPr>
          <a:lstStyle>
            <a:lvl1pPr marL="426709" indent="-426709" algn="l" rtl="0" eaLnBrk="1" latinLnBrk="0" hangingPunct="1">
              <a:spcBef>
                <a:spcPts val="933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3419" indent="-365751" algn="l" rtl="0" eaLnBrk="1" latinLnBrk="0" hangingPunct="1">
              <a:spcBef>
                <a:spcPts val="733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-304792" algn="l" rtl="0" eaLnBrk="1" latinLnBrk="0" hangingPunct="1">
              <a:spcBef>
                <a:spcPts val="667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30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304792" algn="l" rtl="0" eaLnBrk="1" latinLnBrk="0" hangingPunct="1">
              <a:spcBef>
                <a:spcPts val="533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-304792" algn="l" rtl="0" eaLnBrk="1" latinLnBrk="0" hangingPunct="1">
              <a:spcBef>
                <a:spcPts val="533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4090" indent="-30479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41" indent="-3047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35592" indent="-3047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342" indent="-304792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lvl="1" defTabSz="914400"/>
            <a:r>
              <a:rPr lang="en-US" dirty="0"/>
              <a:t>Healthcare</a:t>
            </a:r>
          </a:p>
          <a:p>
            <a:pPr lvl="1" defTabSz="914400"/>
            <a:r>
              <a:rPr lang="en-US" dirty="0"/>
              <a:t>Finance</a:t>
            </a:r>
          </a:p>
          <a:p>
            <a:pPr lvl="1" defTabSz="914400"/>
            <a:r>
              <a:rPr lang="en-US" dirty="0"/>
              <a:t>E-Commerce</a:t>
            </a:r>
          </a:p>
          <a:p>
            <a:pPr lvl="1" defTabSz="914400"/>
            <a:r>
              <a:rPr lang="en-US" dirty="0"/>
              <a:t>Non-Profit</a:t>
            </a:r>
          </a:p>
        </p:txBody>
      </p:sp>
    </p:spTree>
    <p:extLst>
      <p:ext uri="{BB962C8B-B14F-4D97-AF65-F5344CB8AC3E}">
        <p14:creationId xmlns:p14="http://schemas.microsoft.com/office/powerpoint/2010/main" val="1697107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Prohibited Builds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Scenarios that aren’t allowed in your environment</a:t>
            </a:r>
          </a:p>
          <a:p>
            <a:pPr lvl="1"/>
            <a:r>
              <a:rPr lang="en-US" dirty="0"/>
              <a:t>Security</a:t>
            </a:r>
          </a:p>
          <a:p>
            <a:pPr lvl="1"/>
            <a:r>
              <a:rPr lang="en-US" dirty="0"/>
              <a:t>Industry Regulation</a:t>
            </a:r>
          </a:p>
          <a:p>
            <a:pPr lvl="1"/>
            <a:r>
              <a:rPr lang="en-US" dirty="0"/>
              <a:t>Lack of knowledge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xp_cmdshell</a:t>
            </a:r>
            <a:endParaRPr lang="en-US" dirty="0"/>
          </a:p>
          <a:p>
            <a:r>
              <a:rPr lang="en-US" dirty="0"/>
              <a:t>Cross-database ownership chaining</a:t>
            </a:r>
          </a:p>
          <a:p>
            <a:r>
              <a:rPr lang="en-US" dirty="0"/>
              <a:t>Old versions</a:t>
            </a:r>
          </a:p>
          <a:p>
            <a:r>
              <a:rPr lang="en-US" dirty="0"/>
              <a:t>Availability Groups</a:t>
            </a:r>
          </a:p>
        </p:txBody>
      </p:sp>
    </p:spTree>
    <p:extLst>
      <p:ext uri="{BB962C8B-B14F-4D97-AF65-F5344CB8AC3E}">
        <p14:creationId xmlns:p14="http://schemas.microsoft.com/office/powerpoint/2010/main" val="79524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have automated installs?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684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Productivity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285846080"/>
              </p:ext>
            </p:extLst>
          </p:nvPr>
        </p:nvGraphicFramePr>
        <p:xfrm>
          <a:off x="812800" y="1803400"/>
          <a:ext cx="10871200" cy="436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7712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Save time &amp; money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841606431"/>
              </p:ext>
            </p:extLst>
          </p:nvPr>
        </p:nvGraphicFramePr>
        <p:xfrm>
          <a:off x="812800" y="1803400"/>
          <a:ext cx="10871200" cy="436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76920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 quality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868938606"/>
              </p:ext>
            </p:extLst>
          </p:nvPr>
        </p:nvGraphicFramePr>
        <p:xfrm>
          <a:off x="812800" y="1803400"/>
          <a:ext cx="10871200" cy="436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9824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 speed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222782768"/>
              </p:ext>
            </p:extLst>
          </p:nvPr>
        </p:nvGraphicFramePr>
        <p:xfrm>
          <a:off x="812800" y="1803400"/>
          <a:ext cx="10871200" cy="436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2266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Standardization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646758503"/>
              </p:ext>
            </p:extLst>
          </p:nvPr>
        </p:nvGraphicFramePr>
        <p:xfrm>
          <a:off x="812800" y="1803400"/>
          <a:ext cx="10871200" cy="436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8252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SQL Install Automation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81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automation methods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ConfigurationFile.ini file</a:t>
            </a:r>
          </a:p>
          <a:p>
            <a:r>
              <a:rPr lang="en-US" dirty="0"/>
              <a:t>Setup.exe  /param1 /param2</a:t>
            </a:r>
          </a:p>
          <a:p>
            <a:endParaRPr lang="en-US" dirty="0"/>
          </a:p>
          <a:p>
            <a:r>
              <a:rPr lang="en-US" dirty="0"/>
              <a:t>Both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8475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ConfigurationFile.ini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355028" y="1803400"/>
            <a:ext cx="5786743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18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scontent-lga1-1.xx.fbcdn.net/hphotos-xat1/v/t1.0-9/11781623_944651622259841_4760931175711774253_n.jpg?oh=3ceda243b4461ee43ac467e92e73baba&amp;oe=56A6243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154" y="3470810"/>
            <a:ext cx="3281038" cy="328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153" y="3457300"/>
            <a:ext cx="3283293" cy="3283293"/>
          </a:xfrm>
          <a:prstGeom prst="rect">
            <a:avLst/>
          </a:prstGeom>
        </p:spPr>
      </p:pic>
      <p:pic>
        <p:nvPicPr>
          <p:cNvPr id="17" name="Picture 8" descr="https://igcdn-photos-d-a.akamaihd.net/hphotos-ak-xap1/t51.2885-15/11186841_793274697407251_668407686_n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6" t="5599" r="5599" b="4236"/>
          <a:stretch/>
        </p:blipFill>
        <p:spPr bwMode="auto">
          <a:xfrm>
            <a:off x="419025" y="3461052"/>
            <a:ext cx="3275790" cy="327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https://c2.staticflickr.com/4/3607/3370542421_929cf4dcd8_z.jpg?zz=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7" t="5328" r="10123" b="37705"/>
          <a:stretch/>
        </p:blipFill>
        <p:spPr bwMode="auto">
          <a:xfrm>
            <a:off x="7360359" y="4603962"/>
            <a:ext cx="4419601" cy="214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415089" y="3457300"/>
            <a:ext cx="3279726" cy="3280222"/>
            <a:chOff x="415089" y="3457300"/>
            <a:chExt cx="3279726" cy="328022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7"/>
            <a:srcRect t="-1" b="867"/>
            <a:stretch/>
          </p:blipFill>
          <p:spPr>
            <a:xfrm>
              <a:off x="415089" y="5042008"/>
              <a:ext cx="3275790" cy="169551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8"/>
            <a:srcRect t="26022" b="25334"/>
            <a:stretch/>
          </p:blipFill>
          <p:spPr>
            <a:xfrm>
              <a:off x="419027" y="3457300"/>
              <a:ext cx="3275788" cy="1593477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8105" y="4821695"/>
            <a:ext cx="4421856" cy="17840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94880" y="100263"/>
            <a:ext cx="3055631" cy="328480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272" y="100263"/>
            <a:ext cx="3280543" cy="32805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359" y="103291"/>
            <a:ext cx="4394812" cy="4394812"/>
          </a:xfrm>
          <a:prstGeom prst="rect">
            <a:avLst/>
          </a:prstGeom>
        </p:spPr>
      </p:pic>
      <p:pic>
        <p:nvPicPr>
          <p:cNvPr id="16" name="Picture 6" descr="https://igcdn-photos-f-a.akamaihd.net/hphotos-ak-xpa1/t51.2885-15/11189591_897526703601277_1624430821_n.jp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" t="5147" r="4329" b="4329"/>
          <a:stretch/>
        </p:blipFill>
        <p:spPr bwMode="auto">
          <a:xfrm>
            <a:off x="3814402" y="103291"/>
            <a:ext cx="3277515" cy="327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https://scontent-lga1-1.xx.fbcdn.net/hphotos-xap1/v/t1.0-9/s720x720/68136_10101720166808721_132590210251102469_n.jpg?oh=3e5a58671cb5fa2387b7adbd563b3dfc&amp;oe=564A0B1B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54" b="17444"/>
          <a:stretch/>
        </p:blipFill>
        <p:spPr bwMode="auto">
          <a:xfrm>
            <a:off x="413777" y="103291"/>
            <a:ext cx="3281038" cy="327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12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ConfigurationFile.ini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900237" y="2692400"/>
            <a:ext cx="869632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67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1590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30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63BE91-5FF5-441B-A87E-292D53ED2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7570" y="1804811"/>
            <a:ext cx="3476625" cy="3524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2BD2B6-E894-43EA-A29E-AA7158A64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424" y="3071636"/>
            <a:ext cx="5715000" cy="9906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CA076EB-0851-4A9F-BE5F-6E3AD6EE6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Community Ambassador</a:t>
            </a:r>
          </a:p>
        </p:txBody>
      </p:sp>
    </p:spTree>
    <p:extLst>
      <p:ext uri="{BB962C8B-B14F-4D97-AF65-F5344CB8AC3E}">
        <p14:creationId xmlns:p14="http://schemas.microsoft.com/office/powerpoint/2010/main" val="3650232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Contact Info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359" y="103291"/>
            <a:ext cx="4394812" cy="439481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43364" y="2088123"/>
            <a:ext cx="4539240" cy="3855170"/>
            <a:chOff x="668864" y="1747646"/>
            <a:chExt cx="4539240" cy="3855170"/>
          </a:xfrm>
        </p:grpSpPr>
        <p:grpSp>
          <p:nvGrpSpPr>
            <p:cNvPr id="8" name="Group 7"/>
            <p:cNvGrpSpPr/>
            <p:nvPr/>
          </p:nvGrpSpPr>
          <p:grpSpPr>
            <a:xfrm>
              <a:off x="704392" y="2835927"/>
              <a:ext cx="2350816" cy="601844"/>
              <a:chOff x="677334" y="6036327"/>
              <a:chExt cx="2350816" cy="601844"/>
            </a:xfrm>
          </p:grpSpPr>
          <p:pic>
            <p:nvPicPr>
              <p:cNvPr id="6" name="Picture 2" descr="http://tomjamieson.com/wp-content/uploads/2013/11/twitter-logo-blue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7334" y="6036327"/>
                <a:ext cx="740282" cy="6018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1417616" y="6066904"/>
                <a:ext cx="16105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@</a:t>
                </a:r>
                <a:r>
                  <a:rPr lang="en-US" sz="2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AMtwo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668864" y="3793078"/>
              <a:ext cx="4539240" cy="751418"/>
              <a:chOff x="668864" y="3793078"/>
              <a:chExt cx="4539240" cy="751418"/>
            </a:xfrm>
          </p:grpSpPr>
          <p:pic>
            <p:nvPicPr>
              <p:cNvPr id="17" name="Picture 2" descr="http://randyjensenonline.com/thoughts/wp-content/uploads/2010/07/wordpressLogoSolo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8864" y="3793078"/>
                <a:ext cx="751418" cy="751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430615" y="3918769"/>
                <a:ext cx="37774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www.am2.co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677334" y="4902835"/>
              <a:ext cx="4203009" cy="699981"/>
              <a:chOff x="3984658" y="5163897"/>
              <a:chExt cx="4203009" cy="699981"/>
            </a:xfrm>
          </p:grpSpPr>
          <p:pic>
            <p:nvPicPr>
              <p:cNvPr id="1026" name="Picture 2" descr="http://www.madtownseo.com/wp-content/uploads/2014/07/linkedin-logo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84658" y="5163897"/>
                <a:ext cx="792058" cy="699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4724939" y="5283054"/>
                <a:ext cx="34627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linkedin.com/in/</a:t>
                </a:r>
                <a:r>
                  <a:rPr lang="en-US" sz="2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AMtwo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77334" y="1747646"/>
              <a:ext cx="2996986" cy="811713"/>
              <a:chOff x="641618" y="5093820"/>
              <a:chExt cx="2996986" cy="811713"/>
            </a:xfrm>
          </p:grpSpPr>
          <p:pic>
            <p:nvPicPr>
              <p:cNvPr id="1030" name="Picture 6" descr="https://lh6.ggpht.com/doFtR_H-dXJH0Mnm0zVchxrv0cWBy3O46_lWVYOnhY1M-cid2Tb7fX1FXPTyxx1BT24=w300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1618" y="5093820"/>
                <a:ext cx="811713" cy="8117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1489047" y="5268843"/>
                <a:ext cx="21495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andy@am2.co</a:t>
                </a:r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20" name="Rectangle 19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21" name="TextBox 20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07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uses Twitter?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Where the SQL Community hangs out</a:t>
            </a:r>
          </a:p>
          <a:p>
            <a:r>
              <a:rPr lang="en-US"/>
              <a:t>#sqlhelp </a:t>
            </a:r>
          </a:p>
          <a:p>
            <a:pPr lvl="1"/>
            <a:r>
              <a:rPr lang="en-US"/>
              <a:t>Free real-time help</a:t>
            </a:r>
          </a:p>
          <a:p>
            <a:endParaRPr lang="en-US" dirty="0"/>
          </a:p>
        </p:txBody>
      </p:sp>
      <p:pic>
        <p:nvPicPr>
          <p:cNvPr id="1026" name="Picture 2" descr="https://upload.wikimedia.org/wikipedia/en/thumb/9/9f/Twitter_bird_logo_2012.svg/1259px-Twitter_bird_logo_2012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688" y="2779292"/>
            <a:ext cx="3693463" cy="300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73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uses Slack?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If nvarchar(140) isn’t enough</a:t>
            </a:r>
          </a:p>
          <a:p>
            <a:r>
              <a:rPr lang="en-US"/>
              <a:t>#sqlhelp #powershellhelp #ssrshelp</a:t>
            </a:r>
          </a:p>
          <a:p>
            <a:r>
              <a:rPr lang="en-US">
                <a:hlinkClick r:id="rId3"/>
              </a:rPr>
              <a:t>http://www.dbatools.io/slack</a:t>
            </a:r>
            <a:r>
              <a:rPr lang="en-US"/>
              <a:t> for details</a:t>
            </a:r>
          </a:p>
          <a:p>
            <a:endParaRPr lang="en-US" dirty="0"/>
          </a:p>
        </p:txBody>
      </p:sp>
      <p:pic>
        <p:nvPicPr>
          <p:cNvPr id="2052" name="Picture 4" descr="http://kpcbweb2.s3.amazonaws.com/companies/542/logo/original/slack-logo_large.png?141532044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95" b="15231"/>
          <a:stretch/>
        </p:blipFill>
        <p:spPr bwMode="auto">
          <a:xfrm>
            <a:off x="1593181" y="3856119"/>
            <a:ext cx="9310437" cy="247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407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Feedback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Tell me what you don’t like</a:t>
            </a:r>
          </a:p>
          <a:p>
            <a:endParaRPr lang="en-US" dirty="0"/>
          </a:p>
          <a:p>
            <a:r>
              <a:rPr lang="en-US" dirty="0"/>
              <a:t>Tell me what can be better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sz="2400" dirty="0"/>
              <a:t>Tell me what you like</a:t>
            </a:r>
            <a:endParaRPr lang="en-US" dirty="0"/>
          </a:p>
        </p:txBody>
      </p:sp>
      <p:pic>
        <p:nvPicPr>
          <p:cNvPr id="3074" name="Picture 2" descr="https://upload.wikimedia.org/wikipedia/commons/thumb/c/ce/Emoji_u1f44d.svg/2000px-Emoji_u1f44d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232" y="1955127"/>
            <a:ext cx="4139535" cy="413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8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I'm also </a:t>
            </a:r>
            <a:r>
              <a:rPr lang="en-US" sz="4800" dirty="0" err="1"/>
              <a:t>gonna</a:t>
            </a:r>
            <a:r>
              <a:rPr lang="en-US" sz="4800" dirty="0"/>
              <a:t> need you to go ahead </a:t>
            </a:r>
            <a:br>
              <a:rPr lang="en-US" sz="4800" dirty="0"/>
            </a:br>
            <a:r>
              <a:rPr lang="en-US" sz="4800" dirty="0"/>
              <a:t>and silence your cell phones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Yea…….You apparently didn’t put one of the new coversheets on your TPS reports.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623733" y="1905000"/>
            <a:ext cx="7586133" cy="4267200"/>
          </a:xfrm>
        </p:spPr>
      </p:pic>
    </p:spTree>
    <p:extLst>
      <p:ext uri="{BB962C8B-B14F-4D97-AF65-F5344CB8AC3E}">
        <p14:creationId xmlns:p14="http://schemas.microsoft.com/office/powerpoint/2010/main" val="7440026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descreenPres">
  <a:themeElements>
    <a:clrScheme name="ImpatientDBA">
      <a:dk1>
        <a:srgbClr val="231F20"/>
      </a:dk1>
      <a:lt1>
        <a:srgbClr val="FFFFFF"/>
      </a:lt1>
      <a:dk2>
        <a:srgbClr val="6F7173"/>
      </a:dk2>
      <a:lt2>
        <a:srgbClr val="E6E7E8"/>
      </a:lt2>
      <a:accent1>
        <a:srgbClr val="078B8D"/>
      </a:accent1>
      <a:accent2>
        <a:srgbClr val="6EAD9D"/>
      </a:accent2>
      <a:accent3>
        <a:srgbClr val="9ED8D5"/>
      </a:accent3>
      <a:accent4>
        <a:srgbClr val="DCE9A8"/>
      </a:accent4>
      <a:accent5>
        <a:srgbClr val="F16B84"/>
      </a:accent5>
      <a:accent6>
        <a:srgbClr val="999B9E"/>
      </a:accent6>
      <a:hlink>
        <a:srgbClr val="078B8D"/>
      </a:hlink>
      <a:folHlink>
        <a:srgbClr val="F16B84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~Presentation_template_2017.potx" id="{808456AB-DCC2-4FB7-B836-07C8D553CABA}" vid="{449CEFA5-3259-4164-A0F6-3BA95F3BF5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~Presentation_template_2017</Template>
  <TotalTime>54001</TotalTime>
  <Words>549</Words>
  <Application>Microsoft Office PowerPoint</Application>
  <PresentationFormat>Widescreen</PresentationFormat>
  <Paragraphs>136</Paragraphs>
  <Slides>32</Slides>
  <Notes>6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Calibri</vt:lpstr>
      <vt:lpstr>Consolas</vt:lpstr>
      <vt:lpstr>Segoe UI Light</vt:lpstr>
      <vt:lpstr>Wingdings</vt:lpstr>
      <vt:lpstr>Wingdings 2</vt:lpstr>
      <vt:lpstr>WidescreenPres</vt:lpstr>
      <vt:lpstr>PS&gt; .\Install-SqlServer.ps1 "Automating your SQL Server install"</vt:lpstr>
      <vt:lpstr>Andy Mallon</vt:lpstr>
      <vt:lpstr>PowerPoint Presentation</vt:lpstr>
      <vt:lpstr>Community Ambassador</vt:lpstr>
      <vt:lpstr>Contact Info</vt:lpstr>
      <vt:lpstr>Who uses Twitter?</vt:lpstr>
      <vt:lpstr>Who uses Slack?</vt:lpstr>
      <vt:lpstr>Session Feedback</vt:lpstr>
      <vt:lpstr>I'm also gonna need you to go ahead  and silence your cell phones</vt:lpstr>
      <vt:lpstr>What we’ll cover</vt:lpstr>
      <vt:lpstr>Before I start…</vt:lpstr>
      <vt:lpstr>Why is automation important?</vt:lpstr>
      <vt:lpstr>I’m lazy</vt:lpstr>
      <vt:lpstr>I’m busy</vt:lpstr>
      <vt:lpstr>Why have a standard build?</vt:lpstr>
      <vt:lpstr>Consistency</vt:lpstr>
      <vt:lpstr>The DBA is the Sheriff</vt:lpstr>
      <vt:lpstr>Standard Builds</vt:lpstr>
      <vt:lpstr>Exception Builds</vt:lpstr>
      <vt:lpstr>Prohibited Builds</vt:lpstr>
      <vt:lpstr>Why have automated installs?</vt:lpstr>
      <vt:lpstr>Productivity</vt:lpstr>
      <vt:lpstr>Save time &amp; money</vt:lpstr>
      <vt:lpstr>Improve quality</vt:lpstr>
      <vt:lpstr>Improve speed</vt:lpstr>
      <vt:lpstr>Standardization</vt:lpstr>
      <vt:lpstr>SQL Install Automation</vt:lpstr>
      <vt:lpstr>Install automation methods</vt:lpstr>
      <vt:lpstr>ConfigurationFile.ini</vt:lpstr>
      <vt:lpstr>ConfigurationFile.ini</vt:lpstr>
      <vt:lpstr>Demo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Compression</dc:title>
  <dc:creator>Andy Mallon</dc:creator>
  <cp:lastModifiedBy>Andy Mallon</cp:lastModifiedBy>
  <cp:revision>178</cp:revision>
  <dcterms:created xsi:type="dcterms:W3CDTF">2016-01-16T14:35:28Z</dcterms:created>
  <dcterms:modified xsi:type="dcterms:W3CDTF">2017-08-01T22:13:30Z</dcterms:modified>
</cp:coreProperties>
</file>